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06" r:id="rId2"/>
    <p:sldId id="263" r:id="rId3"/>
    <p:sldId id="262" r:id="rId4"/>
    <p:sldId id="292" r:id="rId5"/>
    <p:sldId id="264" r:id="rId6"/>
    <p:sldId id="261" r:id="rId7"/>
    <p:sldId id="303" r:id="rId8"/>
    <p:sldId id="302" r:id="rId9"/>
    <p:sldId id="301" r:id="rId10"/>
    <p:sldId id="294" r:id="rId11"/>
    <p:sldId id="304" r:id="rId12"/>
    <p:sldId id="276" r:id="rId13"/>
    <p:sldId id="293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jayadurga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AA6-374A-4AC1-8EAC-1B8DF73BB659}">
      <dsp:nvSpPr>
        <dsp:cNvPr id="0" name=""/>
        <dsp:cNvSpPr/>
      </dsp:nvSpPr>
      <dsp:spPr>
        <a:xfrm>
          <a:off x="0" y="0"/>
          <a:ext cx="10619704" cy="782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Delivery Methodology:  Live, </a:t>
          </a:r>
          <a:r>
            <a:rPr lang="en-US" sz="2100" kern="1200" dirty="0" smtClean="0"/>
            <a:t>Interactive, Online; </a:t>
          </a:r>
          <a:r>
            <a:rPr lang="en-US" sz="2100" kern="1200" dirty="0"/>
            <a:t>Direct to Device</a:t>
          </a:r>
          <a:endParaRPr lang="en-US" sz="2100" b="0" kern="1200" dirty="0"/>
        </a:p>
      </dsp:txBody>
      <dsp:txXfrm>
        <a:off x="38215" y="38215"/>
        <a:ext cx="10543274" cy="706405"/>
      </dsp:txXfrm>
    </dsp:sp>
    <dsp:sp modelId="{B892DA54-C331-4092-AB28-5AFA9B8F074A}">
      <dsp:nvSpPr>
        <dsp:cNvPr id="0" name=""/>
        <dsp:cNvSpPr/>
      </dsp:nvSpPr>
      <dsp:spPr>
        <a:xfrm>
          <a:off x="0" y="957925"/>
          <a:ext cx="106197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Duration: 3 months;</a:t>
          </a:r>
          <a:r>
            <a:rPr lang="en-US" sz="2100" b="0" kern="1200" dirty="0">
              <a:solidFill>
                <a:schemeClr val="bg1"/>
              </a:solidFill>
            </a:rPr>
            <a:t> </a:t>
          </a:r>
          <a:r>
            <a:rPr lang="en-US" sz="2100" b="0" kern="1200" dirty="0"/>
            <a:t>1 session per week</a:t>
          </a:r>
        </a:p>
      </dsp:txBody>
      <dsp:txXfrm>
        <a:off x="42036" y="999961"/>
        <a:ext cx="10535632" cy="777048"/>
      </dsp:txXfrm>
    </dsp:sp>
    <dsp:sp modelId="{FA49C1BA-AF9C-4E1E-967C-6DFF9CD46349}">
      <dsp:nvSpPr>
        <dsp:cNvPr id="0" name=""/>
        <dsp:cNvSpPr/>
      </dsp:nvSpPr>
      <dsp:spPr>
        <a:xfrm>
          <a:off x="0" y="1951525"/>
          <a:ext cx="106197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Schedule: </a:t>
          </a:r>
          <a:r>
            <a:rPr lang="en-US" sz="2100" b="0" kern="1200" dirty="0" smtClean="0"/>
            <a:t>Sunday</a:t>
          </a:r>
          <a:r>
            <a:rPr lang="en-US" sz="2100" b="0" kern="1200" dirty="0"/>
            <a:t> </a:t>
          </a:r>
          <a:r>
            <a:rPr lang="en-US" sz="2100" b="0" kern="1200" dirty="0" smtClean="0"/>
            <a:t>05:00 </a:t>
          </a:r>
          <a:r>
            <a:rPr lang="en-US" sz="2100" b="0" kern="1200" dirty="0"/>
            <a:t>PM – </a:t>
          </a:r>
          <a:r>
            <a:rPr lang="en-US" sz="2100" b="0" kern="1200" dirty="0" smtClean="0"/>
            <a:t>08:00 </a:t>
          </a:r>
          <a:r>
            <a:rPr lang="en-US" sz="2100" b="0" kern="1200" dirty="0"/>
            <a:t>PM IST</a:t>
          </a:r>
        </a:p>
      </dsp:txBody>
      <dsp:txXfrm>
        <a:off x="42036" y="1993561"/>
        <a:ext cx="10535632" cy="777048"/>
      </dsp:txXfrm>
    </dsp:sp>
    <dsp:sp modelId="{44B5876E-3800-4529-813B-2D75B9921BED}">
      <dsp:nvSpPr>
        <dsp:cNvPr id="0" name=""/>
        <dsp:cNvSpPr/>
      </dsp:nvSpPr>
      <dsp:spPr>
        <a:xfrm>
          <a:off x="0" y="2912057"/>
          <a:ext cx="106197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 </a:t>
          </a:r>
          <a:r>
            <a:rPr lang="en-US" sz="2100" b="0" kern="1200" dirty="0"/>
            <a:t>Fees: INR 37,500  + current applicable taxes (payable online)</a:t>
          </a:r>
        </a:p>
      </dsp:txBody>
      <dsp:txXfrm>
        <a:off x="42036" y="2954093"/>
        <a:ext cx="10535632" cy="777048"/>
      </dsp:txXfrm>
    </dsp:sp>
    <dsp:sp modelId="{2FAE0012-A59F-426C-B052-B8E52DAB6DAE}">
      <dsp:nvSpPr>
        <dsp:cNvPr id="0" name=""/>
        <dsp:cNvSpPr/>
      </dsp:nvSpPr>
      <dsp:spPr>
        <a:xfrm>
          <a:off x="0" y="3938725"/>
          <a:ext cx="106197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/>
            <a:t>Orientation Session Date: </a:t>
          </a:r>
          <a:r>
            <a:rPr lang="en-US" sz="2100" b="0" kern="1200" dirty="0" smtClean="0"/>
            <a:t>Feb 12, 2017</a:t>
          </a:r>
          <a:endParaRPr lang="en-US" sz="2100" b="0" kern="1200" dirty="0"/>
        </a:p>
      </dsp:txBody>
      <dsp:txXfrm>
        <a:off x="42036" y="3980761"/>
        <a:ext cx="10535632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B882-A814-4B1B-83E3-5D9644D24418}">
      <dsp:nvSpPr>
        <dsp:cNvPr id="0" name=""/>
        <dsp:cNvSpPr/>
      </dsp:nvSpPr>
      <dsp:spPr>
        <a:xfrm rot="16200000">
          <a:off x="-1405985" y="1412323"/>
          <a:ext cx="5048518" cy="2223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Pioneers in Digital Marketing 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This is the </a:t>
          </a:r>
          <a:r>
            <a:rPr lang="en-US" sz="1400" kern="1200" dirty="0" smtClean="0"/>
            <a:t>40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</a:t>
          </a:r>
          <a:r>
            <a:rPr lang="en-US" sz="1400" kern="1200" dirty="0"/>
            <a:t>Batch of our Digital Marketing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NIIT has trained over 1700 students in the Digital Marketing Domain  </a:t>
          </a:r>
        </a:p>
      </dsp:txBody>
      <dsp:txXfrm rot="5400000">
        <a:off x="6338" y="1009704"/>
        <a:ext cx="2223871" cy="3029110"/>
      </dsp:txXfrm>
    </dsp:sp>
    <dsp:sp modelId="{E86E4563-4231-41A8-8978-333EFACB98D4}">
      <dsp:nvSpPr>
        <dsp:cNvPr id="0" name=""/>
        <dsp:cNvSpPr/>
      </dsp:nvSpPr>
      <dsp:spPr>
        <a:xfrm rot="16200000">
          <a:off x="984676" y="1412323"/>
          <a:ext cx="5048518" cy="2223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International Accreditation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PDDM is internationally accredited in over 25 countries</a:t>
          </a:r>
        </a:p>
      </dsp:txBody>
      <dsp:txXfrm rot="5400000">
        <a:off x="2396999" y="1009704"/>
        <a:ext cx="2223871" cy="3029110"/>
      </dsp:txXfrm>
    </dsp:sp>
    <dsp:sp modelId="{4E4AA15C-6483-4DA3-B750-8D85A780865F}">
      <dsp:nvSpPr>
        <dsp:cNvPr id="0" name=""/>
        <dsp:cNvSpPr/>
      </dsp:nvSpPr>
      <dsp:spPr>
        <a:xfrm rot="16200000">
          <a:off x="3375337" y="1412323"/>
          <a:ext cx="5048518" cy="2223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Pedagogy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 mix of lectures, case discussions and assignments for a holistic learning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Hands on experience through project implementation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Curated list of online resources, guides and websites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5400000">
        <a:off x="4787660" y="1009704"/>
        <a:ext cx="2223871" cy="3029110"/>
      </dsp:txXfrm>
    </dsp:sp>
    <dsp:sp modelId="{70E42131-1CB9-4B59-AE01-6AE35E20EDBE}">
      <dsp:nvSpPr>
        <dsp:cNvPr id="0" name=""/>
        <dsp:cNvSpPr/>
      </dsp:nvSpPr>
      <dsp:spPr>
        <a:xfrm rot="16200000">
          <a:off x="5765999" y="1412323"/>
          <a:ext cx="5048518" cy="2223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Industry Recognized </a:t>
          </a:r>
          <a:r>
            <a:rPr lang="en-US" sz="1800" b="1" kern="1200" dirty="0" smtClean="0"/>
            <a:t>Course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/>
            <a:t>The course syllabus is reviewed by a Syllabus Advisory Council of DMI, Ireland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/>
            <a:t>The council is composed of leading digital brands including Google, Facebook, Twitter, LinkedIn etc.</a:t>
          </a:r>
          <a:endParaRPr lang="en-US" sz="1400" kern="1200" dirty="0"/>
        </a:p>
      </dsp:txBody>
      <dsp:txXfrm rot="5400000">
        <a:off x="7178322" y="1009704"/>
        <a:ext cx="2223871" cy="3029110"/>
      </dsp:txXfrm>
    </dsp:sp>
    <dsp:sp modelId="{64A5D8F8-F3F3-4525-8F0D-A891357131BB}">
      <dsp:nvSpPr>
        <dsp:cNvPr id="0" name=""/>
        <dsp:cNvSpPr/>
      </dsp:nvSpPr>
      <dsp:spPr>
        <a:xfrm rot="16200000">
          <a:off x="8156661" y="1412323"/>
          <a:ext cx="5048518" cy="2223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Certification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Course Certificate </a:t>
          </a:r>
          <a:r>
            <a:rPr lang="en-US" sz="1400" kern="1200" dirty="0"/>
            <a:t>from NIIT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course additionally prepares you for the PDDM certification by DMI</a:t>
          </a:r>
        </a:p>
      </dsp:txBody>
      <dsp:txXfrm rot="5400000">
        <a:off x="9568984" y="1009704"/>
        <a:ext cx="2223871" cy="3029110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C38C-AC5F-4BCC-9280-A0E393B416AA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265B-24CB-4791-91A1-9D6D60C33BF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054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5FDE-C4EB-4510-8A6B-86AD90AD11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0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5FDE-C4EB-4510-8A6B-86AD90AD11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7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5FDE-C4EB-4510-8A6B-86AD90AD11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73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2A02-B36E-4939-8BF4-0CEFC077237F}" type="datetimeFigureOut">
              <a:rPr lang="en-IN" smtClean="0"/>
              <a:pPr/>
              <a:t>10-12-2020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B291-F1ED-4034-80A3-7DCF904CA72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echnology360.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3100"/>
            <a:ext cx="10972800" cy="1841500"/>
          </a:xfrm>
        </p:spPr>
        <p:txBody>
          <a:bodyPr>
            <a:noAutofit/>
          </a:bodyPr>
          <a:lstStyle/>
          <a:p>
            <a:r>
              <a:rPr lang="en-US" sz="9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sz="9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ch 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2610644"/>
            <a:ext cx="6946900" cy="3907632"/>
          </a:xfrm>
        </p:spPr>
      </p:pic>
      <p:sp>
        <p:nvSpPr>
          <p:cNvPr id="5" name="Rectangle 4"/>
          <p:cNvSpPr/>
          <p:nvPr/>
        </p:nvSpPr>
        <p:spPr>
          <a:xfrm>
            <a:off x="1397000" y="2367280"/>
            <a:ext cx="93726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2880" y="152400"/>
            <a:ext cx="20574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en-US" sz="2400" dirty="0" smtClean="0"/>
              <a:t>OUR  DESIGNS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4608" y="6368534"/>
            <a:ext cx="187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TECHNOLOGY360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176" y="304800"/>
            <a:ext cx="719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" dirty="0" smtClean="0">
                <a:solidFill>
                  <a:srgbClr val="FFC000"/>
                </a:solidFill>
                <a:cs typeface="Arial"/>
              </a:rPr>
              <a:t>FEW OF OUR EYE CATCHING DESIGNS..CONNECT US TO CHECK MORE</a:t>
            </a:r>
            <a:endParaRPr lang="en-US" dirty="0"/>
          </a:p>
        </p:txBody>
      </p:sp>
      <p:pic>
        <p:nvPicPr>
          <p:cNvPr id="1026" name="Picture 2" descr="C:\Users\vijayadurga\Desktop\portfol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091" y="882589"/>
            <a:ext cx="9751891" cy="5497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0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0800" y="3507955"/>
            <a:ext cx="5181600" cy="4355877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328" y="1010343"/>
            <a:ext cx="1161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152400"/>
            <a:ext cx="4560277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SEO, PAID AD’s</a:t>
            </a:r>
            <a:r>
              <a:rPr lang="en-US" sz="2400" kern="0" dirty="0" smtClean="0">
                <a:latin typeface="Calibri"/>
              </a:rPr>
              <a:t> &amp; SOCIAL MEDIA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C:\Users\vijayadurga\Desktop\seo ads 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835" y="899160"/>
            <a:ext cx="9822925" cy="55226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927344" y="6368534"/>
            <a:ext cx="3347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/>
              <a:t>                             TECHNOLOGY360</a:t>
            </a:r>
            <a:endParaRPr lang="en-US" sz="1600" kern="0" dirty="0"/>
          </a:p>
        </p:txBody>
      </p:sp>
      <p:sp>
        <p:nvSpPr>
          <p:cNvPr id="8" name="Rectangle 7"/>
          <p:cNvSpPr/>
          <p:nvPr/>
        </p:nvSpPr>
        <p:spPr>
          <a:xfrm>
            <a:off x="4900246" y="328259"/>
            <a:ext cx="6799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5" dirty="0" smtClean="0">
                <a:solidFill>
                  <a:srgbClr val="FFC000"/>
                </a:solidFill>
                <a:cs typeface="Arial"/>
              </a:rPr>
              <a:t>FEW OF OUR DIGITAL MARKETING STRATEGIES..CONNECT US TO CHECK MORE..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969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948" y="106680"/>
            <a:ext cx="9986532" cy="1615597"/>
          </a:xfrm>
        </p:spPr>
        <p:txBody>
          <a:bodyPr>
            <a:noAutofit/>
          </a:bodyPr>
          <a:lstStyle/>
          <a:p>
            <a:pPr lvl="0"/>
            <a:r>
              <a:rPr lang="en-US" sz="5400" b="1" dirty="0" smtClean="0"/>
              <a:t>Achievements</a:t>
            </a:r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0821" y="1371600"/>
            <a:ext cx="400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KEYWORDS OPTIMIZED : 5,215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798320"/>
            <a:ext cx="348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IMPRESSIONS  : 35,23,120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2172" y="2270760"/>
            <a:ext cx="414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PAGE VIEWS GENERATED :20,00,135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34212" y="2743200"/>
            <a:ext cx="549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BACK LINKS GENERATED : 39,915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30012" y="3078480"/>
            <a:ext cx="3616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LEADS GENERATED: 22,419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18712" y="3611880"/>
            <a:ext cx="384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EMAILS DELIEVERED: 15,72,153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11433" y="3276600"/>
            <a:ext cx="321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ACTIVE CLIENTS: 15+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09560" y="1950720"/>
            <a:ext cx="3723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PRODUCTS OPTIMIZED: 7,619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18713" y="4160520"/>
            <a:ext cx="321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DATA SCRAPED: 10,20,902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56712" y="1417320"/>
            <a:ext cx="463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SOCIAL MEDIA POSTS: 12,005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59833" y="2529840"/>
            <a:ext cx="321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TOTAL CLIENTS SERVED: 57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03713" y="3779520"/>
            <a:ext cx="321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ADS COVERED: 25,419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5032" y="4221480"/>
            <a:ext cx="42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BRAND REACHES: 71,12,084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000" y="5593080"/>
            <a:ext cx="1109472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175"/>
              </a:lnSpc>
            </a:pPr>
            <a:r>
              <a:rPr lang="en-US" spc="-15" dirty="0" smtClean="0">
                <a:solidFill>
                  <a:srgbClr val="FFC000"/>
                </a:solidFill>
                <a:cs typeface="Arial"/>
              </a:rPr>
              <a:t>THESE </a:t>
            </a:r>
            <a:r>
              <a:rPr lang="en-US" spc="100" dirty="0" smtClean="0">
                <a:solidFill>
                  <a:srgbClr val="FFC000"/>
                </a:solidFill>
                <a:cs typeface="Arial"/>
              </a:rPr>
              <a:t>ARE THE FIGURES </a:t>
            </a:r>
            <a:r>
              <a:rPr lang="en-US" spc="240" dirty="0" smtClean="0">
                <a:solidFill>
                  <a:srgbClr val="FFC000"/>
                </a:solidFill>
                <a:cs typeface="Arial"/>
              </a:rPr>
              <a:t>WE </a:t>
            </a:r>
            <a:r>
              <a:rPr lang="en-US" spc="155" dirty="0" smtClean="0">
                <a:solidFill>
                  <a:srgbClr val="FFC000"/>
                </a:solidFill>
                <a:cs typeface="Arial"/>
              </a:rPr>
              <a:t>HAVE </a:t>
            </a:r>
            <a:r>
              <a:rPr lang="en-US" spc="509" dirty="0" smtClean="0">
                <a:solidFill>
                  <a:srgbClr val="FFC000"/>
                </a:solidFill>
                <a:cs typeface="Arial"/>
              </a:rPr>
              <a:t>GENERATED</a:t>
            </a:r>
            <a:r>
              <a:rPr lang="en-US" spc="335" dirty="0" smtClean="0">
                <a:solidFill>
                  <a:srgbClr val="FFC000"/>
                </a:solidFill>
                <a:cs typeface="Arial"/>
              </a:rPr>
              <a:t>,</a:t>
            </a:r>
            <a:r>
              <a:rPr lang="en-US" spc="459" dirty="0" smtClean="0">
                <a:solidFill>
                  <a:srgbClr val="FFC000"/>
                </a:solidFill>
                <a:cs typeface="Arial"/>
              </a:rPr>
              <a:t> THESE ARE INCLUDED IN OUR DIRECT &amp; THIRD PARTY CLIENTS.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3232" y="4739640"/>
            <a:ext cx="42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YOUTUBE VIEWS: 61,12,041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09952" y="4663440"/>
            <a:ext cx="42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             CONVERSIONS: 11,841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120640" y="32004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ORGANIC &amp; PAID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4732906" y="3840480"/>
            <a:ext cx="384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REVIEWS GENER-</a:t>
            </a:r>
          </a:p>
          <a:p>
            <a:r>
              <a:rPr lang="en-US" spc="145" dirty="0" smtClean="0"/>
              <a:t>  ATED: 12,000+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10329" y="635329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08220" y="5210294"/>
            <a:ext cx="3317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SEARCH ENGINES: 6+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62900" y="5164574"/>
            <a:ext cx="3317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45" dirty="0" smtClean="0"/>
              <a:t>BLOG POSTS: 941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152400"/>
            <a:ext cx="385572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en-US" sz="2400" dirty="0" smtClean="0"/>
              <a:t>CLIENTS  WE WORKED </a:t>
            </a:r>
            <a:endParaRPr lang="en-US" sz="2000" kern="0" dirty="0"/>
          </a:p>
        </p:txBody>
      </p:sp>
      <p:sp>
        <p:nvSpPr>
          <p:cNvPr id="9" name="Rectangle 8"/>
          <p:cNvSpPr/>
          <p:nvPr/>
        </p:nvSpPr>
        <p:spPr>
          <a:xfrm>
            <a:off x="1661160" y="120396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PRAGATI RESORTS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060621" y="883920"/>
            <a:ext cx="3854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GIFT DESK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1920240"/>
            <a:ext cx="330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EXPATICA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214361" y="1706880"/>
            <a:ext cx="2711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BIZOPTIMA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750619" y="2712720"/>
            <a:ext cx="231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PEPPIBAI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1993421" y="2629486"/>
            <a:ext cx="2655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SALON JOBS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2765916" y="3343418"/>
            <a:ext cx="336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  SUNCON IT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8625841" y="4191000"/>
            <a:ext cx="394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SALON GENIE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6766560" y="3489960"/>
            <a:ext cx="407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THE LEARN IT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8732249" y="636853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45878" y="4140591"/>
            <a:ext cx="386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300" dirty="0" smtClean="0"/>
              <a:t>MY DISCOUNTS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960120" y="5074918"/>
            <a:ext cx="10972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175"/>
              </a:lnSpc>
            </a:pPr>
            <a:r>
              <a:rPr lang="en-US" spc="-15" dirty="0" smtClean="0">
                <a:solidFill>
                  <a:srgbClr val="FFC000"/>
                </a:solidFill>
                <a:latin typeface="+mj-lt"/>
                <a:cs typeface="Arial"/>
              </a:rPr>
              <a:t>THESE </a:t>
            </a:r>
            <a:r>
              <a:rPr lang="en-US" spc="100" dirty="0" smtClean="0">
                <a:solidFill>
                  <a:srgbClr val="FFC000"/>
                </a:solidFill>
                <a:latin typeface="+mj-lt"/>
                <a:cs typeface="Arial"/>
              </a:rPr>
              <a:t>ARE BRANDS </a:t>
            </a:r>
            <a:r>
              <a:rPr lang="en-US" spc="240" dirty="0" smtClean="0">
                <a:solidFill>
                  <a:srgbClr val="FFC000"/>
                </a:solidFill>
                <a:latin typeface="+mj-lt"/>
                <a:cs typeface="Arial"/>
              </a:rPr>
              <a:t>WE </a:t>
            </a:r>
            <a:r>
              <a:rPr lang="en-US" spc="155" dirty="0" smtClean="0">
                <a:solidFill>
                  <a:srgbClr val="FFC000"/>
                </a:solidFill>
                <a:latin typeface="+mj-lt"/>
                <a:cs typeface="Arial"/>
              </a:rPr>
              <a:t>HAVE </a:t>
            </a:r>
            <a:r>
              <a:rPr lang="en-US" spc="509" dirty="0" smtClean="0">
                <a:solidFill>
                  <a:srgbClr val="FFC000"/>
                </a:solidFill>
                <a:latin typeface="+mj-lt"/>
                <a:cs typeface="Arial"/>
              </a:rPr>
              <a:t>personally </a:t>
            </a:r>
            <a:r>
              <a:rPr lang="en-US" spc="635" dirty="0" smtClean="0">
                <a:solidFill>
                  <a:srgbClr val="FFC000"/>
                </a:solidFill>
                <a:latin typeface="+mj-lt"/>
                <a:cs typeface="Arial"/>
              </a:rPr>
              <a:t>worked </a:t>
            </a:r>
            <a:r>
              <a:rPr lang="en-US" spc="335" dirty="0" smtClean="0">
                <a:solidFill>
                  <a:srgbClr val="FFC000"/>
                </a:solidFill>
                <a:latin typeface="+mj-lt"/>
                <a:cs typeface="Arial"/>
              </a:rPr>
              <a:t>on,</a:t>
            </a:r>
            <a:r>
              <a:rPr lang="en-US" spc="459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520" dirty="0" smtClean="0">
                <a:solidFill>
                  <a:srgbClr val="FFC000"/>
                </a:solidFill>
                <a:latin typeface="+mj-lt"/>
                <a:cs typeface="Arial"/>
              </a:rPr>
              <a:t>while </a:t>
            </a:r>
            <a:r>
              <a:rPr lang="en-US" spc="455" dirty="0" smtClean="0">
                <a:solidFill>
                  <a:srgbClr val="FFC000"/>
                </a:solidFill>
                <a:latin typeface="+mj-lt"/>
                <a:cs typeface="Arial"/>
              </a:rPr>
              <a:t>Managing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our</a:t>
            </a:r>
            <a:r>
              <a:rPr lang="en-US" spc="34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335" dirty="0" smtClean="0">
                <a:solidFill>
                  <a:srgbClr val="FFC000"/>
                </a:solidFill>
                <a:latin typeface="+mj-lt"/>
                <a:cs typeface="Arial"/>
              </a:rPr>
              <a:t>team.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270" dirty="0" smtClean="0">
                <a:solidFill>
                  <a:srgbClr val="FFC000"/>
                </a:solidFill>
                <a:latin typeface="+mj-lt"/>
                <a:cs typeface="Arial"/>
              </a:rPr>
              <a:t>This</a:t>
            </a:r>
            <a:r>
              <a:rPr lang="en-US" spc="34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does </a:t>
            </a:r>
            <a:r>
              <a:rPr lang="en-US" spc="645" dirty="0" smtClean="0">
                <a:solidFill>
                  <a:srgbClr val="FFC000"/>
                </a:solidFill>
                <a:latin typeface="+mj-lt"/>
                <a:cs typeface="Arial"/>
              </a:rPr>
              <a:t>not</a:t>
            </a:r>
            <a:r>
              <a:rPr lang="en-US" spc="34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420" dirty="0" smtClean="0">
                <a:solidFill>
                  <a:srgbClr val="FFC000"/>
                </a:solidFill>
                <a:latin typeface="+mj-lt"/>
                <a:cs typeface="Arial"/>
              </a:rPr>
              <a:t>include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705" dirty="0" smtClean="0">
                <a:solidFill>
                  <a:srgbClr val="FFC000"/>
                </a:solidFill>
                <a:latin typeface="+mj-lt"/>
                <a:cs typeface="Arial"/>
              </a:rPr>
              <a:t>all</a:t>
            </a:r>
            <a:r>
              <a:rPr lang="en-US" spc="34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470" dirty="0" smtClean="0">
                <a:solidFill>
                  <a:srgbClr val="FFC000"/>
                </a:solidFill>
                <a:latin typeface="+mj-lt"/>
                <a:cs typeface="Arial"/>
              </a:rPr>
              <a:t>the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470" dirty="0" smtClean="0">
                <a:solidFill>
                  <a:srgbClr val="FFC000"/>
                </a:solidFill>
                <a:latin typeface="+mj-lt"/>
                <a:cs typeface="Arial"/>
              </a:rPr>
              <a:t>brands</a:t>
            </a:r>
            <a:r>
              <a:rPr lang="en-US" spc="34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570" dirty="0" smtClean="0">
                <a:solidFill>
                  <a:srgbClr val="FFC000"/>
                </a:solidFill>
                <a:latin typeface="+mj-lt"/>
                <a:cs typeface="Arial"/>
              </a:rPr>
              <a:t>we  </a:t>
            </a:r>
            <a:r>
              <a:rPr lang="en-US" spc="434" dirty="0" smtClean="0">
                <a:solidFill>
                  <a:srgbClr val="FFC000"/>
                </a:solidFill>
                <a:latin typeface="+mj-lt"/>
                <a:cs typeface="Arial"/>
              </a:rPr>
              <a:t>have</a:t>
            </a:r>
            <a:r>
              <a:rPr lang="en-US" spc="335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420" dirty="0" smtClean="0">
                <a:solidFill>
                  <a:srgbClr val="FFC000"/>
                </a:solidFill>
                <a:latin typeface="+mj-lt"/>
                <a:cs typeface="Arial"/>
              </a:rPr>
              <a:t>pitched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715" dirty="0" smtClean="0">
                <a:solidFill>
                  <a:srgbClr val="FFC000"/>
                </a:solidFill>
                <a:latin typeface="+mj-lt"/>
                <a:cs typeface="Arial"/>
              </a:rPr>
              <a:t>for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375" dirty="0" smtClean="0">
                <a:solidFill>
                  <a:srgbClr val="FFC000"/>
                </a:solidFill>
                <a:latin typeface="+mj-lt"/>
                <a:cs typeface="Arial"/>
              </a:rPr>
              <a:t>as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350" dirty="0" smtClean="0">
                <a:solidFill>
                  <a:srgbClr val="FFC000"/>
                </a:solidFill>
                <a:latin typeface="+mj-lt"/>
                <a:cs typeface="Arial"/>
              </a:rPr>
              <a:t>A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640" dirty="0" smtClean="0">
                <a:solidFill>
                  <a:srgbClr val="FFC000"/>
                </a:solidFill>
                <a:latin typeface="+mj-lt"/>
                <a:cs typeface="Arial"/>
              </a:rPr>
              <a:t>part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en-US" spc="645" dirty="0" smtClean="0">
                <a:solidFill>
                  <a:srgbClr val="FFC000"/>
                </a:solidFill>
                <a:latin typeface="+mj-lt"/>
                <a:cs typeface="Arial"/>
              </a:rPr>
              <a:t>of</a:t>
            </a:r>
            <a:r>
              <a:rPr lang="en-US" spc="340" dirty="0" smtClean="0">
                <a:solidFill>
                  <a:srgbClr val="FFC000"/>
                </a:solidFill>
                <a:latin typeface="+mj-lt"/>
                <a:cs typeface="Arial"/>
              </a:rPr>
              <a:t> Business Development. Currently standing at 50+</a:t>
            </a:r>
            <a:r>
              <a:rPr lang="en-US" spc="340" dirty="0" smtClean="0">
                <a:solidFill>
                  <a:srgbClr val="FFC000"/>
                </a:solidFill>
                <a:cs typeface="Arial"/>
              </a:rPr>
              <a:t> 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35111" y="2529231"/>
            <a:ext cx="383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45" dirty="0" smtClean="0"/>
              <a:t>FREEGAMESBOX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913744" y="1966527"/>
            <a:ext cx="2326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145" dirty="0" smtClean="0"/>
              <a:t>AVANSA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969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551" y="3541058"/>
            <a:ext cx="96205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91 95333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37390   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hlinkClick r:id="rId2"/>
              </a:rPr>
              <a:t>info@technology360.in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www.technology360.in</a:t>
            </a:r>
          </a:p>
          <a:p>
            <a:pPr algn="ctr"/>
            <a:endParaRPr 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9559" y="3555268"/>
            <a:ext cx="3540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  Reach </a:t>
            </a:r>
            <a:r>
              <a:rPr lang="en-US" sz="2800" dirty="0" smtClean="0"/>
              <a:t>us at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5119" y="3182330"/>
            <a:ext cx="6637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pc="-5" dirty="0" smtClean="0">
                <a:latin typeface="Carlito"/>
                <a:cs typeface="Carlito"/>
              </a:rPr>
              <a:t>“A journey of </a:t>
            </a:r>
            <a:r>
              <a:rPr lang="en-US" b="1" i="1" dirty="0" smtClean="0">
                <a:latin typeface="Carlito"/>
                <a:cs typeface="Carlito"/>
              </a:rPr>
              <a:t>a  </a:t>
            </a:r>
            <a:r>
              <a:rPr lang="en-US" b="1" i="1" spc="-5" dirty="0" smtClean="0">
                <a:latin typeface="Carlito"/>
                <a:cs typeface="Carlito"/>
              </a:rPr>
              <a:t>thousand</a:t>
            </a:r>
            <a:r>
              <a:rPr lang="en-US" b="1" i="1" spc="-100" dirty="0" smtClean="0">
                <a:latin typeface="Carlito"/>
                <a:cs typeface="Carlito"/>
              </a:rPr>
              <a:t> </a:t>
            </a:r>
            <a:r>
              <a:rPr lang="en-US" b="1" i="1" spc="-5" dirty="0" smtClean="0">
                <a:latin typeface="Carlito"/>
                <a:cs typeface="Carlito"/>
              </a:rPr>
              <a:t>miles  starts with </a:t>
            </a:r>
            <a:r>
              <a:rPr lang="en-US" b="1" i="1" dirty="0" smtClean="0">
                <a:latin typeface="Carlito"/>
                <a:cs typeface="Carlito"/>
              </a:rPr>
              <a:t>a  </a:t>
            </a:r>
            <a:r>
              <a:rPr lang="en-US" b="1" i="1" spc="-5" dirty="0" smtClean="0">
                <a:latin typeface="Carlito"/>
                <a:cs typeface="Carlito"/>
              </a:rPr>
              <a:t>single</a:t>
            </a:r>
            <a:r>
              <a:rPr lang="en-US" b="1" i="1" spc="-20" dirty="0" smtClean="0">
                <a:latin typeface="Carlito"/>
                <a:cs typeface="Carlito"/>
              </a:rPr>
              <a:t> </a:t>
            </a:r>
            <a:r>
              <a:rPr lang="en-US" b="1" i="1" spc="-5" dirty="0" smtClean="0">
                <a:latin typeface="Carlito"/>
                <a:cs typeface="Carlito"/>
              </a:rPr>
              <a:t>step”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7097" y="1752600"/>
            <a:ext cx="290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490" dirty="0" smtClean="0">
                <a:solidFill>
                  <a:srgbClr val="FFC000"/>
                </a:solidFill>
              </a:rPr>
              <a:t> THAT’s </a:t>
            </a:r>
            <a:r>
              <a:rPr lang="en-US" b="1" spc="459" dirty="0" smtClean="0">
                <a:solidFill>
                  <a:srgbClr val="FFC000"/>
                </a:solidFill>
              </a:rPr>
              <a:t>ALL </a:t>
            </a:r>
            <a:r>
              <a:rPr lang="en-US" b="1" spc="254" dirty="0" smtClean="0">
                <a:solidFill>
                  <a:srgbClr val="FFC000"/>
                </a:solidFill>
              </a:rPr>
              <a:t>BUDDY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1520" y="2103120"/>
            <a:ext cx="3127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490" dirty="0" smtClean="0">
                <a:solidFill>
                  <a:schemeClr val="tx2"/>
                </a:solidFill>
              </a:rPr>
              <a:t>TECHNOLOGY360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572250" y="381000"/>
            <a:ext cx="287655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Calibri"/>
              </a:rPr>
              <a:t>   WHO WE ARE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53050" y="1725930"/>
            <a:ext cx="68389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330" dirty="0" smtClean="0">
                <a:latin typeface="Arial"/>
                <a:cs typeface="Arial"/>
              </a:rPr>
              <a:t>We</a:t>
            </a:r>
            <a:r>
              <a:rPr lang="en-US" sz="2000" b="1" spc="330" dirty="0" smtClean="0">
                <a:latin typeface="Lucida Sans Unicode"/>
                <a:cs typeface="Lucida Sans Unicode"/>
              </a:rPr>
              <a:t>'</a:t>
            </a:r>
            <a:r>
              <a:rPr lang="en-US" sz="2000" b="1" spc="330" dirty="0" smtClean="0">
                <a:latin typeface="Arial"/>
                <a:cs typeface="Arial"/>
              </a:rPr>
              <a:t>re </a:t>
            </a:r>
            <a:r>
              <a:rPr lang="en-US" sz="2000" b="1" spc="509" dirty="0" smtClean="0">
                <a:latin typeface="Arial"/>
                <a:cs typeface="Arial"/>
              </a:rPr>
              <a:t>Creative</a:t>
            </a:r>
            <a:r>
              <a:rPr lang="en-US" sz="2000" b="1" spc="280" dirty="0" smtClean="0">
                <a:latin typeface="Arial"/>
                <a:cs typeface="Arial"/>
              </a:rPr>
              <a:t> </a:t>
            </a:r>
            <a:r>
              <a:rPr lang="en-US" sz="2000" b="1" spc="650" dirty="0" smtClean="0">
                <a:latin typeface="Arial"/>
                <a:cs typeface="Arial"/>
              </a:rPr>
              <a:t>Designers &amp; </a:t>
            </a:r>
            <a:r>
              <a:rPr lang="en-US" sz="2000" b="1" spc="509" dirty="0" smtClean="0">
                <a:latin typeface="Arial"/>
                <a:cs typeface="Arial"/>
              </a:rPr>
              <a:t>Strategy </a:t>
            </a:r>
            <a:r>
              <a:rPr lang="en-US" sz="2000" b="1" spc="570" dirty="0" smtClean="0">
                <a:latin typeface="Arial"/>
                <a:cs typeface="Arial"/>
              </a:rPr>
              <a:t>players with a </a:t>
            </a:r>
            <a:r>
              <a:rPr lang="en-US" sz="2000" b="1" spc="370" dirty="0" smtClean="0">
                <a:latin typeface="Arial"/>
                <a:cs typeface="Arial"/>
              </a:rPr>
              <a:t>combined </a:t>
            </a:r>
            <a:r>
              <a:rPr lang="en-US" sz="2000" b="1" spc="340" dirty="0" smtClean="0">
                <a:latin typeface="Arial"/>
                <a:cs typeface="Arial"/>
              </a:rPr>
              <a:t>experience </a:t>
            </a:r>
            <a:r>
              <a:rPr lang="en-US" sz="2000" b="1" spc="645" dirty="0" smtClean="0">
                <a:latin typeface="Arial"/>
                <a:cs typeface="Arial"/>
              </a:rPr>
              <a:t>of </a:t>
            </a:r>
            <a:r>
              <a:rPr lang="en-US" sz="2000" b="1" spc="550" dirty="0" smtClean="0">
                <a:latin typeface="Arial"/>
                <a:cs typeface="Arial"/>
              </a:rPr>
              <a:t>over 10+years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Arial"/>
              <a:cs typeface="Arial"/>
            </a:endParaRPr>
          </a:p>
          <a:p>
            <a:pPr marL="12700" marR="165735">
              <a:lnSpc>
                <a:spcPct val="100000"/>
              </a:lnSpc>
            </a:pPr>
            <a:r>
              <a:rPr lang="en-US" sz="2000" b="1" spc="285" dirty="0" smtClean="0">
                <a:latin typeface="Arial"/>
                <a:cs typeface="Arial"/>
              </a:rPr>
              <a:t>We</a:t>
            </a:r>
            <a:r>
              <a:rPr lang="en-US" sz="2000" b="1" spc="285" dirty="0" smtClean="0">
                <a:latin typeface="Lucida Sans Unicode"/>
                <a:cs typeface="Lucida Sans Unicode"/>
              </a:rPr>
              <a:t>'</a:t>
            </a:r>
            <a:r>
              <a:rPr lang="en-US" sz="2000" b="1" spc="285" dirty="0" smtClean="0">
                <a:latin typeface="Arial"/>
                <a:cs typeface="Arial"/>
              </a:rPr>
              <a:t>ve </a:t>
            </a:r>
            <a:r>
              <a:rPr lang="en-US" sz="2000" b="1" spc="635" dirty="0" smtClean="0">
                <a:latin typeface="Arial"/>
                <a:cs typeface="Arial"/>
              </a:rPr>
              <a:t>worked </a:t>
            </a:r>
            <a:r>
              <a:rPr lang="en-US" sz="2000" b="1" spc="650" dirty="0" smtClean="0">
                <a:latin typeface="Arial"/>
                <a:cs typeface="Arial"/>
              </a:rPr>
              <a:t>with </a:t>
            </a:r>
            <a:r>
              <a:rPr lang="en-US" sz="2000" b="1" spc="470" dirty="0" smtClean="0">
                <a:latin typeface="Arial"/>
                <a:cs typeface="Arial"/>
              </a:rPr>
              <a:t>companies  </a:t>
            </a:r>
            <a:r>
              <a:rPr lang="en-US" sz="2000" b="1" spc="490" dirty="0" smtClean="0">
                <a:latin typeface="Arial"/>
                <a:cs typeface="Arial"/>
              </a:rPr>
              <a:t>across </a:t>
            </a:r>
            <a:r>
              <a:rPr lang="en-US" sz="2000" b="1" spc="395" dirty="0" smtClean="0">
                <a:latin typeface="Arial"/>
                <a:cs typeface="Arial"/>
              </a:rPr>
              <a:t>industries </a:t>
            </a:r>
            <a:r>
              <a:rPr lang="en-US" sz="2000" b="1" spc="600" dirty="0" smtClean="0">
                <a:latin typeface="Arial"/>
                <a:cs typeface="Arial"/>
              </a:rPr>
              <a:t>through</a:t>
            </a:r>
            <a:r>
              <a:rPr lang="en-US" sz="2000" b="1" spc="90" dirty="0" smtClean="0">
                <a:latin typeface="Arial"/>
                <a:cs typeface="Arial"/>
              </a:rPr>
              <a:t> </a:t>
            </a:r>
            <a:r>
              <a:rPr lang="en-US" sz="2000" b="1" spc="470" dirty="0" smtClean="0">
                <a:latin typeface="Arial"/>
                <a:cs typeface="Arial"/>
              </a:rPr>
              <a:t>the  </a:t>
            </a:r>
            <a:r>
              <a:rPr lang="en-US" sz="2000" b="1" spc="585" dirty="0" smtClean="0">
                <a:latin typeface="Arial"/>
                <a:cs typeface="Arial"/>
              </a:rPr>
              <a:t>constantly </a:t>
            </a:r>
            <a:r>
              <a:rPr lang="en-US" sz="2000" b="1" spc="500" dirty="0" smtClean="0">
                <a:latin typeface="Arial"/>
                <a:cs typeface="Arial"/>
              </a:rPr>
              <a:t>evolving </a:t>
            </a:r>
            <a:r>
              <a:rPr lang="en-US" sz="2000" b="1" spc="535" dirty="0" smtClean="0">
                <a:latin typeface="Arial"/>
                <a:cs typeface="Arial"/>
              </a:rPr>
              <a:t>digital </a:t>
            </a:r>
            <a:r>
              <a:rPr lang="en-US" sz="2000" b="1" spc="385" dirty="0" smtClean="0">
                <a:latin typeface="Arial"/>
                <a:cs typeface="Arial"/>
              </a:rPr>
              <a:t>platforms.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0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b="1" spc="350" dirty="0" smtClean="0">
                <a:latin typeface="Arial"/>
                <a:cs typeface="Arial"/>
              </a:rPr>
              <a:t>We </a:t>
            </a:r>
            <a:r>
              <a:rPr lang="en-US" sz="2000" b="1" spc="345" dirty="0" smtClean="0">
                <a:latin typeface="Arial"/>
                <a:cs typeface="Arial"/>
              </a:rPr>
              <a:t>specialize</a:t>
            </a:r>
            <a:r>
              <a:rPr lang="en-US" sz="2000" b="1" spc="325" dirty="0" smtClean="0">
                <a:latin typeface="Arial"/>
                <a:cs typeface="Arial"/>
              </a:rPr>
              <a:t> </a:t>
            </a:r>
            <a:r>
              <a:rPr lang="en-US" sz="2000" b="1" spc="350" dirty="0" smtClean="0">
                <a:latin typeface="Arial"/>
                <a:cs typeface="Arial"/>
              </a:rPr>
              <a:t>in: </a:t>
            </a:r>
            <a:r>
              <a:rPr lang="en-US" sz="2000" b="1" spc="434" dirty="0" smtClean="0">
                <a:latin typeface="Arial"/>
                <a:cs typeface="Arial"/>
              </a:rPr>
              <a:t>Web Designing</a:t>
            </a:r>
            <a:r>
              <a:rPr lang="en-US" sz="2000" b="1" spc="130" dirty="0" smtClean="0">
                <a:latin typeface="Arial"/>
                <a:cs typeface="Arial"/>
              </a:rPr>
              <a:t>+ </a:t>
            </a:r>
            <a:r>
              <a:rPr lang="en-US" sz="2000" b="1" spc="420" dirty="0" smtClean="0">
                <a:latin typeface="Arial"/>
                <a:cs typeface="Arial"/>
              </a:rPr>
              <a:t>Digital Marketing </a:t>
            </a:r>
            <a:r>
              <a:rPr lang="en-US" sz="2000" b="1" spc="130" dirty="0" smtClean="0">
                <a:latin typeface="Arial"/>
                <a:cs typeface="Arial"/>
              </a:rPr>
              <a:t>+  </a:t>
            </a:r>
            <a:r>
              <a:rPr lang="en-US" sz="2000" b="1" spc="340" dirty="0" smtClean="0">
                <a:latin typeface="Arial"/>
                <a:cs typeface="Arial"/>
              </a:rPr>
              <a:t>App Designing+ Email Marketing + Data scraping </a:t>
            </a:r>
            <a:r>
              <a:rPr lang="en-US" sz="2000" b="1" spc="650" dirty="0" smtClean="0">
                <a:latin typeface="Arial"/>
                <a:cs typeface="Arial"/>
              </a:rPr>
              <a:t>with </a:t>
            </a:r>
          </a:p>
          <a:p>
            <a:pPr marL="12700">
              <a:lnSpc>
                <a:spcPct val="100000"/>
              </a:lnSpc>
            </a:pPr>
            <a:r>
              <a:rPr lang="en-US" sz="2000" b="1" spc="570" dirty="0" smtClean="0">
                <a:latin typeface="Arial"/>
                <a:cs typeface="Arial"/>
              </a:rPr>
              <a:t>a </a:t>
            </a:r>
            <a:r>
              <a:rPr lang="en-US" sz="2000" b="1" spc="600" dirty="0" smtClean="0">
                <a:latin typeface="Arial"/>
                <a:cs typeface="Arial"/>
              </a:rPr>
              <a:t>knack</a:t>
            </a:r>
            <a:r>
              <a:rPr lang="en-US" sz="2000" b="1" spc="-250" dirty="0" smtClean="0">
                <a:latin typeface="Arial"/>
                <a:cs typeface="Arial"/>
              </a:rPr>
              <a:t>   </a:t>
            </a:r>
            <a:r>
              <a:rPr lang="en-US" sz="2000" b="1" spc="715" dirty="0" smtClean="0">
                <a:latin typeface="Arial"/>
                <a:cs typeface="Arial"/>
              </a:rPr>
              <a:t>for </a:t>
            </a:r>
            <a:r>
              <a:rPr lang="en-US" sz="2000" b="1" spc="390" dirty="0" smtClean="0">
                <a:latin typeface="Arial"/>
                <a:cs typeface="Arial"/>
              </a:rPr>
              <a:t>unique</a:t>
            </a:r>
            <a:r>
              <a:rPr lang="en-US" sz="2000" b="1" spc="335" dirty="0" smtClean="0">
                <a:latin typeface="Arial"/>
                <a:cs typeface="Arial"/>
              </a:rPr>
              <a:t> </a:t>
            </a:r>
            <a:r>
              <a:rPr lang="en-US" sz="2000" b="1" spc="355" dirty="0" smtClean="0">
                <a:latin typeface="Arial"/>
                <a:cs typeface="Arial"/>
              </a:rPr>
              <a:t>strategies</a:t>
            </a:r>
            <a:endParaRPr lang="en-US" sz="2000" b="1" dirty="0">
              <a:latin typeface="Arial"/>
              <a:cs typeface="Arial"/>
            </a:endParaRPr>
          </a:p>
        </p:txBody>
      </p:sp>
      <p:grpSp>
        <p:nvGrpSpPr>
          <p:cNvPr id="8" name="object 3"/>
          <p:cNvGrpSpPr/>
          <p:nvPr/>
        </p:nvGrpSpPr>
        <p:grpSpPr>
          <a:xfrm>
            <a:off x="839647" y="38101"/>
            <a:ext cx="8342454" cy="6472894"/>
            <a:chOff x="0" y="0"/>
            <a:chExt cx="13193121" cy="9754166"/>
          </a:xfrm>
        </p:grpSpPr>
        <p:sp>
          <p:nvSpPr>
            <p:cNvPr id="9" name="object 4"/>
            <p:cNvSpPr/>
            <p:nvPr/>
          </p:nvSpPr>
          <p:spPr>
            <a:xfrm>
              <a:off x="5601241" y="1465694"/>
              <a:ext cx="7591880" cy="79971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11" name="object 5"/>
            <p:cNvSpPr/>
            <p:nvPr/>
          </p:nvSpPr>
          <p:spPr>
            <a:xfrm>
              <a:off x="5971" y="0"/>
              <a:ext cx="8511540" cy="7896225"/>
            </a:xfrm>
            <a:custGeom>
              <a:avLst/>
              <a:gdLst/>
              <a:ahLst/>
              <a:cxnLst/>
              <a:rect l="l" t="t" r="r" b="b"/>
              <a:pathLst>
                <a:path w="8511540" h="7896225">
                  <a:moveTo>
                    <a:pt x="645589" y="2773826"/>
                  </a:moveTo>
                  <a:lnTo>
                    <a:pt x="451102" y="2773826"/>
                  </a:lnTo>
                  <a:lnTo>
                    <a:pt x="3098515" y="6420881"/>
                  </a:lnTo>
                  <a:lnTo>
                    <a:pt x="3086639" y="6435108"/>
                  </a:lnTo>
                  <a:lnTo>
                    <a:pt x="3078506" y="6451532"/>
                  </a:lnTo>
                  <a:lnTo>
                    <a:pt x="3074448" y="6469465"/>
                  </a:lnTo>
                  <a:lnTo>
                    <a:pt x="3074800" y="6488222"/>
                  </a:lnTo>
                  <a:lnTo>
                    <a:pt x="3080985" y="6530164"/>
                  </a:lnTo>
                  <a:lnTo>
                    <a:pt x="3088137" y="6579923"/>
                  </a:lnTo>
                  <a:lnTo>
                    <a:pt x="3095517" y="6632757"/>
                  </a:lnTo>
                  <a:lnTo>
                    <a:pt x="3102385" y="6683922"/>
                  </a:lnTo>
                  <a:lnTo>
                    <a:pt x="3108001" y="6728675"/>
                  </a:lnTo>
                  <a:lnTo>
                    <a:pt x="3108397" y="6733799"/>
                  </a:lnTo>
                  <a:lnTo>
                    <a:pt x="3109582" y="6738557"/>
                  </a:lnTo>
                  <a:lnTo>
                    <a:pt x="3111163" y="6743315"/>
                  </a:lnTo>
                  <a:lnTo>
                    <a:pt x="3086262" y="6743315"/>
                  </a:lnTo>
                  <a:lnTo>
                    <a:pt x="2413934" y="6944241"/>
                  </a:lnTo>
                  <a:lnTo>
                    <a:pt x="1846350" y="7450767"/>
                  </a:lnTo>
                  <a:lnTo>
                    <a:pt x="1846350" y="7896172"/>
                  </a:lnTo>
                  <a:lnTo>
                    <a:pt x="4683880" y="7896172"/>
                  </a:lnTo>
                  <a:lnTo>
                    <a:pt x="4683880" y="7450767"/>
                  </a:lnTo>
                  <a:lnTo>
                    <a:pt x="4116295" y="6944241"/>
                  </a:lnTo>
                  <a:lnTo>
                    <a:pt x="3530923" y="6769666"/>
                  </a:lnTo>
                  <a:lnTo>
                    <a:pt x="3749499" y="6613024"/>
                  </a:lnTo>
                  <a:lnTo>
                    <a:pt x="3769478" y="6592294"/>
                  </a:lnTo>
                  <a:lnTo>
                    <a:pt x="3780378" y="6566589"/>
                  </a:lnTo>
                  <a:lnTo>
                    <a:pt x="3781570" y="6538757"/>
                  </a:lnTo>
                  <a:lnTo>
                    <a:pt x="3772424" y="6511645"/>
                  </a:lnTo>
                  <a:lnTo>
                    <a:pt x="3726574" y="6431860"/>
                  </a:lnTo>
                  <a:lnTo>
                    <a:pt x="3720355" y="6417593"/>
                  </a:lnTo>
                  <a:lnTo>
                    <a:pt x="3717138" y="6402536"/>
                  </a:lnTo>
                  <a:lnTo>
                    <a:pt x="3716959" y="6387136"/>
                  </a:lnTo>
                  <a:lnTo>
                    <a:pt x="3719855" y="6371838"/>
                  </a:lnTo>
                  <a:lnTo>
                    <a:pt x="3735499" y="6317673"/>
                  </a:lnTo>
                  <a:lnTo>
                    <a:pt x="3217486" y="6317673"/>
                  </a:lnTo>
                  <a:lnTo>
                    <a:pt x="645589" y="2773826"/>
                  </a:lnTo>
                  <a:close/>
                </a:path>
                <a:path w="8511540" h="7896225">
                  <a:moveTo>
                    <a:pt x="966596" y="2598152"/>
                  </a:moveTo>
                  <a:lnTo>
                    <a:pt x="772839" y="2598152"/>
                  </a:lnTo>
                  <a:lnTo>
                    <a:pt x="3373217" y="6181159"/>
                  </a:lnTo>
                  <a:lnTo>
                    <a:pt x="3217486" y="6317673"/>
                  </a:lnTo>
                  <a:lnTo>
                    <a:pt x="3735499" y="6317673"/>
                  </a:lnTo>
                  <a:lnTo>
                    <a:pt x="3792581" y="6120039"/>
                  </a:lnTo>
                  <a:lnTo>
                    <a:pt x="3795527" y="6097617"/>
                  </a:lnTo>
                  <a:lnTo>
                    <a:pt x="3792370" y="6077219"/>
                  </a:lnTo>
                  <a:lnTo>
                    <a:pt x="3492188" y="6077219"/>
                  </a:lnTo>
                  <a:lnTo>
                    <a:pt x="966596" y="2598152"/>
                  </a:lnTo>
                  <a:close/>
                </a:path>
                <a:path w="8511540" h="7896225">
                  <a:moveTo>
                    <a:pt x="3649944" y="5964816"/>
                  </a:moveTo>
                  <a:lnTo>
                    <a:pt x="3623505" y="5969522"/>
                  </a:lnTo>
                  <a:lnTo>
                    <a:pt x="3599698" y="5983527"/>
                  </a:lnTo>
                  <a:lnTo>
                    <a:pt x="3492188" y="6077219"/>
                  </a:lnTo>
                  <a:lnTo>
                    <a:pt x="3792370" y="6077219"/>
                  </a:lnTo>
                  <a:lnTo>
                    <a:pt x="3767680" y="6038791"/>
                  </a:lnTo>
                  <a:lnTo>
                    <a:pt x="3700487" y="5983161"/>
                  </a:lnTo>
                  <a:lnTo>
                    <a:pt x="3649944" y="5964816"/>
                  </a:lnTo>
                  <a:close/>
                </a:path>
                <a:path w="8511540" h="7896225">
                  <a:moveTo>
                    <a:pt x="710373" y="1862785"/>
                  </a:moveTo>
                  <a:lnTo>
                    <a:pt x="661883" y="1863212"/>
                  </a:lnTo>
                  <a:lnTo>
                    <a:pt x="614342" y="1880452"/>
                  </a:lnTo>
                  <a:lnTo>
                    <a:pt x="73634" y="2190808"/>
                  </a:lnTo>
                  <a:lnTo>
                    <a:pt x="38405" y="2218740"/>
                  </a:lnTo>
                  <a:lnTo>
                    <a:pt x="14068" y="2254205"/>
                  </a:lnTo>
                  <a:lnTo>
                    <a:pt x="1105" y="2294428"/>
                  </a:lnTo>
                  <a:lnTo>
                    <a:pt x="0" y="2336634"/>
                  </a:lnTo>
                  <a:lnTo>
                    <a:pt x="11235" y="2378046"/>
                  </a:lnTo>
                  <a:lnTo>
                    <a:pt x="35294" y="2415890"/>
                  </a:lnTo>
                  <a:lnTo>
                    <a:pt x="306834" y="2727711"/>
                  </a:lnTo>
                  <a:lnTo>
                    <a:pt x="337380" y="2754216"/>
                  </a:lnTo>
                  <a:lnTo>
                    <a:pt x="373039" y="2770942"/>
                  </a:lnTo>
                  <a:lnTo>
                    <a:pt x="411663" y="2777582"/>
                  </a:lnTo>
                  <a:lnTo>
                    <a:pt x="451102" y="2773826"/>
                  </a:lnTo>
                  <a:lnTo>
                    <a:pt x="645589" y="2773826"/>
                  </a:lnTo>
                  <a:lnTo>
                    <a:pt x="592998" y="2701359"/>
                  </a:lnTo>
                  <a:lnTo>
                    <a:pt x="772839" y="2598152"/>
                  </a:lnTo>
                  <a:lnTo>
                    <a:pt x="966596" y="2598152"/>
                  </a:lnTo>
                  <a:lnTo>
                    <a:pt x="908411" y="2518001"/>
                  </a:lnTo>
                  <a:lnTo>
                    <a:pt x="920781" y="2507736"/>
                  </a:lnTo>
                  <a:lnTo>
                    <a:pt x="931780" y="2496270"/>
                  </a:lnTo>
                  <a:lnTo>
                    <a:pt x="941371" y="2483775"/>
                  </a:lnTo>
                  <a:lnTo>
                    <a:pt x="949517" y="2470423"/>
                  </a:lnTo>
                  <a:lnTo>
                    <a:pt x="1844236" y="2311949"/>
                  </a:lnTo>
                  <a:lnTo>
                    <a:pt x="945565" y="2311949"/>
                  </a:lnTo>
                  <a:lnTo>
                    <a:pt x="873629" y="2098213"/>
                  </a:lnTo>
                  <a:lnTo>
                    <a:pt x="1723066" y="1947793"/>
                  </a:lnTo>
                  <a:lnTo>
                    <a:pt x="822641" y="1947793"/>
                  </a:lnTo>
                  <a:lnTo>
                    <a:pt x="794641" y="1906534"/>
                  </a:lnTo>
                  <a:lnTo>
                    <a:pt x="755922" y="1877711"/>
                  </a:lnTo>
                  <a:lnTo>
                    <a:pt x="710373" y="1862785"/>
                  </a:lnTo>
                  <a:close/>
                </a:path>
                <a:path w="8511540" h="7896225">
                  <a:moveTo>
                    <a:pt x="7905392" y="1255713"/>
                  </a:moveTo>
                  <a:lnTo>
                    <a:pt x="6386635" y="1255713"/>
                  </a:lnTo>
                  <a:lnTo>
                    <a:pt x="6237625" y="2773459"/>
                  </a:lnTo>
                  <a:lnTo>
                    <a:pt x="8511523" y="1606327"/>
                  </a:lnTo>
                  <a:lnTo>
                    <a:pt x="7905392" y="1255713"/>
                  </a:lnTo>
                  <a:close/>
                </a:path>
                <a:path w="8511540" h="7896225">
                  <a:moveTo>
                    <a:pt x="6334223" y="1281332"/>
                  </a:moveTo>
                  <a:lnTo>
                    <a:pt x="5486642" y="1281332"/>
                  </a:lnTo>
                  <a:lnTo>
                    <a:pt x="5489803" y="1507145"/>
                  </a:lnTo>
                  <a:lnTo>
                    <a:pt x="945565" y="2311949"/>
                  </a:lnTo>
                  <a:lnTo>
                    <a:pt x="1844236" y="2311949"/>
                  </a:lnTo>
                  <a:lnTo>
                    <a:pt x="5511938" y="1662324"/>
                  </a:lnTo>
                  <a:lnTo>
                    <a:pt x="5747527" y="1662324"/>
                  </a:lnTo>
                  <a:lnTo>
                    <a:pt x="6100471" y="1451150"/>
                  </a:lnTo>
                  <a:lnTo>
                    <a:pt x="6140342" y="1414093"/>
                  </a:lnTo>
                  <a:lnTo>
                    <a:pt x="6159760" y="1366607"/>
                  </a:lnTo>
                  <a:lnTo>
                    <a:pt x="6334223" y="1281332"/>
                  </a:lnTo>
                  <a:close/>
                </a:path>
                <a:path w="8511540" h="7896225">
                  <a:moveTo>
                    <a:pt x="5628326" y="980148"/>
                  </a:moveTo>
                  <a:lnTo>
                    <a:pt x="5584943" y="981400"/>
                  </a:lnTo>
                  <a:lnTo>
                    <a:pt x="5545337" y="996824"/>
                  </a:lnTo>
                  <a:lnTo>
                    <a:pt x="5512977" y="1024356"/>
                  </a:lnTo>
                  <a:lnTo>
                    <a:pt x="5491333" y="1061932"/>
                  </a:lnTo>
                  <a:lnTo>
                    <a:pt x="5483875" y="1107489"/>
                  </a:lnTo>
                  <a:lnTo>
                    <a:pt x="5483875" y="1122128"/>
                  </a:lnTo>
                  <a:lnTo>
                    <a:pt x="822641" y="1947793"/>
                  </a:lnTo>
                  <a:lnTo>
                    <a:pt x="1723066" y="1947793"/>
                  </a:lnTo>
                  <a:lnTo>
                    <a:pt x="5486642" y="1281332"/>
                  </a:lnTo>
                  <a:lnTo>
                    <a:pt x="6334223" y="1281332"/>
                  </a:lnTo>
                  <a:lnTo>
                    <a:pt x="6386635" y="1255713"/>
                  </a:lnTo>
                  <a:lnTo>
                    <a:pt x="7905392" y="1255713"/>
                  </a:lnTo>
                  <a:lnTo>
                    <a:pt x="7855406" y="1226799"/>
                  </a:lnTo>
                  <a:lnTo>
                    <a:pt x="6087823" y="1226799"/>
                  </a:lnTo>
                  <a:lnTo>
                    <a:pt x="5672016" y="995131"/>
                  </a:lnTo>
                  <a:lnTo>
                    <a:pt x="5628326" y="980148"/>
                  </a:lnTo>
                  <a:close/>
                </a:path>
                <a:path w="8511540" h="7896225">
                  <a:moveTo>
                    <a:pt x="5747527" y="1662324"/>
                  </a:moveTo>
                  <a:lnTo>
                    <a:pt x="5511938" y="1662324"/>
                  </a:lnTo>
                  <a:lnTo>
                    <a:pt x="5545009" y="1695972"/>
                  </a:lnTo>
                  <a:lnTo>
                    <a:pt x="5587678" y="1715484"/>
                  </a:lnTo>
                  <a:lnTo>
                    <a:pt x="5635165" y="1718114"/>
                  </a:lnTo>
                  <a:lnTo>
                    <a:pt x="5682688" y="1701119"/>
                  </a:lnTo>
                  <a:lnTo>
                    <a:pt x="5747527" y="1662324"/>
                  </a:lnTo>
                  <a:close/>
                </a:path>
                <a:path w="8511540" h="7896225">
                  <a:moveTo>
                    <a:pt x="6328457" y="0"/>
                  </a:moveTo>
                  <a:lnTo>
                    <a:pt x="6305903" y="0"/>
                  </a:lnTo>
                  <a:lnTo>
                    <a:pt x="6201261" y="53447"/>
                  </a:lnTo>
                  <a:lnTo>
                    <a:pt x="6277941" y="202404"/>
                  </a:lnTo>
                  <a:lnTo>
                    <a:pt x="6049484" y="319520"/>
                  </a:lnTo>
                  <a:lnTo>
                    <a:pt x="6340391" y="1103828"/>
                  </a:lnTo>
                  <a:lnTo>
                    <a:pt x="6087823" y="1226799"/>
                  </a:lnTo>
                  <a:lnTo>
                    <a:pt x="7855406" y="1226799"/>
                  </a:lnTo>
                  <a:lnTo>
                    <a:pt x="7173982" y="832632"/>
                  </a:lnTo>
                  <a:lnTo>
                    <a:pt x="6706692" y="139454"/>
                  </a:lnTo>
                  <a:lnTo>
                    <a:pt x="6399679" y="139454"/>
                  </a:lnTo>
                  <a:lnTo>
                    <a:pt x="6328457" y="0"/>
                  </a:lnTo>
                  <a:close/>
                </a:path>
                <a:path w="8511540" h="7896225">
                  <a:moveTo>
                    <a:pt x="6627741" y="22339"/>
                  </a:moveTo>
                  <a:lnTo>
                    <a:pt x="6399679" y="139454"/>
                  </a:lnTo>
                  <a:lnTo>
                    <a:pt x="6706692" y="139454"/>
                  </a:lnTo>
                  <a:lnTo>
                    <a:pt x="6627741" y="22339"/>
                  </a:lnTo>
                  <a:close/>
                </a:path>
              </a:pathLst>
            </a:custGeom>
            <a:solidFill>
              <a:srgbClr val="FED368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12" name="object 6"/>
            <p:cNvSpPr/>
            <p:nvPr/>
          </p:nvSpPr>
          <p:spPr>
            <a:xfrm>
              <a:off x="0" y="7898061"/>
              <a:ext cx="4684395" cy="1856105"/>
            </a:xfrm>
            <a:custGeom>
              <a:avLst/>
              <a:gdLst/>
              <a:ahLst/>
              <a:cxnLst/>
              <a:rect l="l" t="t" r="r" b="b"/>
              <a:pathLst>
                <a:path w="4684395" h="1856104">
                  <a:moveTo>
                    <a:pt x="4684270" y="0"/>
                  </a:moveTo>
                  <a:lnTo>
                    <a:pt x="736212" y="0"/>
                  </a:lnTo>
                  <a:lnTo>
                    <a:pt x="688330" y="1555"/>
                  </a:lnTo>
                  <a:lnTo>
                    <a:pt x="641263" y="6157"/>
                  </a:lnTo>
                  <a:lnTo>
                    <a:pt x="595108" y="13708"/>
                  </a:lnTo>
                  <a:lnTo>
                    <a:pt x="549962" y="24111"/>
                  </a:lnTo>
                  <a:lnTo>
                    <a:pt x="505921" y="37270"/>
                  </a:lnTo>
                  <a:lnTo>
                    <a:pt x="463084" y="53087"/>
                  </a:lnTo>
                  <a:lnTo>
                    <a:pt x="421546" y="71465"/>
                  </a:lnTo>
                  <a:lnTo>
                    <a:pt x="381405" y="92308"/>
                  </a:lnTo>
                  <a:lnTo>
                    <a:pt x="342758" y="115518"/>
                  </a:lnTo>
                  <a:lnTo>
                    <a:pt x="305702" y="140999"/>
                  </a:lnTo>
                  <a:lnTo>
                    <a:pt x="270333" y="168652"/>
                  </a:lnTo>
                  <a:lnTo>
                    <a:pt x="236749" y="198383"/>
                  </a:lnTo>
                  <a:lnTo>
                    <a:pt x="205047" y="230093"/>
                  </a:lnTo>
                  <a:lnTo>
                    <a:pt x="175324" y="263685"/>
                  </a:lnTo>
                  <a:lnTo>
                    <a:pt x="147677" y="299063"/>
                  </a:lnTo>
                  <a:lnTo>
                    <a:pt x="122202" y="336129"/>
                  </a:lnTo>
                  <a:lnTo>
                    <a:pt x="98997" y="374787"/>
                  </a:lnTo>
                  <a:lnTo>
                    <a:pt x="78159" y="414940"/>
                  </a:lnTo>
                  <a:lnTo>
                    <a:pt x="59784" y="456490"/>
                  </a:lnTo>
                  <a:lnTo>
                    <a:pt x="43971" y="499340"/>
                  </a:lnTo>
                  <a:lnTo>
                    <a:pt x="30815" y="543395"/>
                  </a:lnTo>
                  <a:lnTo>
                    <a:pt x="20414" y="588555"/>
                  </a:lnTo>
                  <a:lnTo>
                    <a:pt x="12864" y="634726"/>
                  </a:lnTo>
                  <a:lnTo>
                    <a:pt x="8263" y="681809"/>
                  </a:lnTo>
                  <a:lnTo>
                    <a:pt x="6708" y="729708"/>
                  </a:lnTo>
                  <a:lnTo>
                    <a:pt x="8263" y="777606"/>
                  </a:lnTo>
                  <a:lnTo>
                    <a:pt x="12864" y="824686"/>
                  </a:lnTo>
                  <a:lnTo>
                    <a:pt x="20414" y="870852"/>
                  </a:lnTo>
                  <a:lnTo>
                    <a:pt x="30815" y="916006"/>
                  </a:lnTo>
                  <a:lnTo>
                    <a:pt x="43971" y="960053"/>
                  </a:lnTo>
                  <a:lnTo>
                    <a:pt x="59784" y="1002895"/>
                  </a:lnTo>
                  <a:lnTo>
                    <a:pt x="78159" y="1044435"/>
                  </a:lnTo>
                  <a:lnTo>
                    <a:pt x="98997" y="1084576"/>
                  </a:lnTo>
                  <a:lnTo>
                    <a:pt x="122202" y="1123223"/>
                  </a:lnTo>
                  <a:lnTo>
                    <a:pt x="147677" y="1160277"/>
                  </a:lnTo>
                  <a:lnTo>
                    <a:pt x="175324" y="1195642"/>
                  </a:lnTo>
                  <a:lnTo>
                    <a:pt x="205116" y="1229290"/>
                  </a:lnTo>
                  <a:lnTo>
                    <a:pt x="236749" y="1260918"/>
                  </a:lnTo>
                  <a:lnTo>
                    <a:pt x="270333" y="1290636"/>
                  </a:lnTo>
                  <a:lnTo>
                    <a:pt x="305702" y="1318277"/>
                  </a:lnTo>
                  <a:lnTo>
                    <a:pt x="342758" y="1343746"/>
                  </a:lnTo>
                  <a:lnTo>
                    <a:pt x="381405" y="1366944"/>
                  </a:lnTo>
                  <a:lnTo>
                    <a:pt x="421546" y="1387776"/>
                  </a:lnTo>
                  <a:lnTo>
                    <a:pt x="463084" y="1406145"/>
                  </a:lnTo>
                  <a:lnTo>
                    <a:pt x="505921" y="1421953"/>
                  </a:lnTo>
                  <a:lnTo>
                    <a:pt x="549962" y="1435104"/>
                  </a:lnTo>
                  <a:lnTo>
                    <a:pt x="595108" y="1445501"/>
                  </a:lnTo>
                  <a:lnTo>
                    <a:pt x="641263" y="1453047"/>
                  </a:lnTo>
                  <a:lnTo>
                    <a:pt x="688330" y="1457646"/>
                  </a:lnTo>
                  <a:lnTo>
                    <a:pt x="736212" y="1459201"/>
                  </a:lnTo>
                  <a:lnTo>
                    <a:pt x="4684270" y="1459201"/>
                  </a:lnTo>
                  <a:lnTo>
                    <a:pt x="4684270" y="1238481"/>
                  </a:lnTo>
                  <a:lnTo>
                    <a:pt x="736212" y="1238481"/>
                  </a:lnTo>
                  <a:lnTo>
                    <a:pt x="687315" y="1236148"/>
                  </a:lnTo>
                  <a:lnTo>
                    <a:pt x="639717" y="1229290"/>
                  </a:lnTo>
                  <a:lnTo>
                    <a:pt x="593633" y="1218124"/>
                  </a:lnTo>
                  <a:lnTo>
                    <a:pt x="549277" y="1202864"/>
                  </a:lnTo>
                  <a:lnTo>
                    <a:pt x="506865" y="1183724"/>
                  </a:lnTo>
                  <a:lnTo>
                    <a:pt x="466612" y="1160921"/>
                  </a:lnTo>
                  <a:lnTo>
                    <a:pt x="428732" y="1134668"/>
                  </a:lnTo>
                  <a:lnTo>
                    <a:pt x="393439" y="1105181"/>
                  </a:lnTo>
                  <a:lnTo>
                    <a:pt x="360950" y="1072674"/>
                  </a:lnTo>
                  <a:lnTo>
                    <a:pt x="331479" y="1037363"/>
                  </a:lnTo>
                  <a:lnTo>
                    <a:pt x="305240" y="999462"/>
                  </a:lnTo>
                  <a:lnTo>
                    <a:pt x="282448" y="959186"/>
                  </a:lnTo>
                  <a:lnTo>
                    <a:pt x="263319" y="916750"/>
                  </a:lnTo>
                  <a:lnTo>
                    <a:pt x="248066" y="872370"/>
                  </a:lnTo>
                  <a:lnTo>
                    <a:pt x="236906" y="826259"/>
                  </a:lnTo>
                  <a:lnTo>
                    <a:pt x="230052" y="778634"/>
                  </a:lnTo>
                  <a:lnTo>
                    <a:pt x="227720" y="729708"/>
                  </a:lnTo>
                  <a:lnTo>
                    <a:pt x="230052" y="680746"/>
                  </a:lnTo>
                  <a:lnTo>
                    <a:pt x="236906" y="633089"/>
                  </a:lnTo>
                  <a:lnTo>
                    <a:pt x="248066" y="586951"/>
                  </a:lnTo>
                  <a:lnTo>
                    <a:pt x="263319" y="542547"/>
                  </a:lnTo>
                  <a:lnTo>
                    <a:pt x="282448" y="500090"/>
                  </a:lnTo>
                  <a:lnTo>
                    <a:pt x="305240" y="459797"/>
                  </a:lnTo>
                  <a:lnTo>
                    <a:pt x="331479" y="421882"/>
                  </a:lnTo>
                  <a:lnTo>
                    <a:pt x="360950" y="386559"/>
                  </a:lnTo>
                  <a:lnTo>
                    <a:pt x="393439" y="354042"/>
                  </a:lnTo>
                  <a:lnTo>
                    <a:pt x="428732" y="324548"/>
                  </a:lnTo>
                  <a:lnTo>
                    <a:pt x="466612" y="298289"/>
                  </a:lnTo>
                  <a:lnTo>
                    <a:pt x="506865" y="275482"/>
                  </a:lnTo>
                  <a:lnTo>
                    <a:pt x="549277" y="256340"/>
                  </a:lnTo>
                  <a:lnTo>
                    <a:pt x="593633" y="241078"/>
                  </a:lnTo>
                  <a:lnTo>
                    <a:pt x="639717" y="229910"/>
                  </a:lnTo>
                  <a:lnTo>
                    <a:pt x="687315" y="223053"/>
                  </a:lnTo>
                  <a:lnTo>
                    <a:pt x="736212" y="220719"/>
                  </a:lnTo>
                  <a:lnTo>
                    <a:pt x="4684270" y="220719"/>
                  </a:lnTo>
                  <a:lnTo>
                    <a:pt x="4684270" y="0"/>
                  </a:lnTo>
                  <a:close/>
                </a:path>
                <a:path w="4684395" h="1856104">
                  <a:moveTo>
                    <a:pt x="4497680" y="984202"/>
                  </a:moveTo>
                  <a:lnTo>
                    <a:pt x="736212" y="984202"/>
                  </a:lnTo>
                  <a:lnTo>
                    <a:pt x="736212" y="1073910"/>
                  </a:lnTo>
                  <a:lnTo>
                    <a:pt x="4543261" y="1073910"/>
                  </a:lnTo>
                  <a:lnTo>
                    <a:pt x="4530664" y="1052451"/>
                  </a:lnTo>
                  <a:lnTo>
                    <a:pt x="4518868" y="1030347"/>
                  </a:lnTo>
                  <a:lnTo>
                    <a:pt x="4507874" y="1007597"/>
                  </a:lnTo>
                  <a:lnTo>
                    <a:pt x="4497680" y="984202"/>
                  </a:lnTo>
                  <a:close/>
                </a:path>
                <a:path w="4684395" h="1856104">
                  <a:moveTo>
                    <a:pt x="4449253" y="691630"/>
                  </a:moveTo>
                  <a:lnTo>
                    <a:pt x="736212" y="691630"/>
                  </a:lnTo>
                  <a:lnTo>
                    <a:pt x="736212" y="781338"/>
                  </a:lnTo>
                  <a:lnTo>
                    <a:pt x="4449965" y="781338"/>
                  </a:lnTo>
                  <a:lnTo>
                    <a:pt x="4449168" y="768521"/>
                  </a:lnTo>
                  <a:lnTo>
                    <a:pt x="4448571" y="755604"/>
                  </a:lnTo>
                  <a:lnTo>
                    <a:pt x="4448196" y="742646"/>
                  </a:lnTo>
                  <a:lnTo>
                    <a:pt x="4448152" y="720067"/>
                  </a:lnTo>
                  <a:lnTo>
                    <a:pt x="4448392" y="710508"/>
                  </a:lnTo>
                  <a:lnTo>
                    <a:pt x="4448767" y="701029"/>
                  </a:lnTo>
                  <a:lnTo>
                    <a:pt x="4449253" y="691630"/>
                  </a:lnTo>
                  <a:close/>
                </a:path>
                <a:path w="4684395" h="1856104">
                  <a:moveTo>
                    <a:pt x="4535189" y="398414"/>
                  </a:moveTo>
                  <a:lnTo>
                    <a:pt x="736212" y="398414"/>
                  </a:lnTo>
                  <a:lnTo>
                    <a:pt x="736212" y="488121"/>
                  </a:lnTo>
                  <a:lnTo>
                    <a:pt x="4492458" y="488121"/>
                  </a:lnTo>
                  <a:lnTo>
                    <a:pt x="4501939" y="464847"/>
                  </a:lnTo>
                  <a:lnTo>
                    <a:pt x="4512221" y="442138"/>
                  </a:lnTo>
                  <a:lnTo>
                    <a:pt x="4523304" y="419993"/>
                  </a:lnTo>
                  <a:lnTo>
                    <a:pt x="4535189" y="398414"/>
                  </a:lnTo>
                  <a:close/>
                </a:path>
                <a:path w="4684395" h="1856104">
                  <a:moveTo>
                    <a:pt x="0" y="1581528"/>
                  </a:moveTo>
                  <a:lnTo>
                    <a:pt x="0" y="1851600"/>
                  </a:lnTo>
                  <a:lnTo>
                    <a:pt x="9924" y="1855538"/>
                  </a:lnTo>
                  <a:lnTo>
                    <a:pt x="264622" y="1855538"/>
                  </a:lnTo>
                  <a:lnTo>
                    <a:pt x="283447" y="1848068"/>
                  </a:lnTo>
                  <a:lnTo>
                    <a:pt x="311511" y="1827910"/>
                  </a:lnTo>
                  <a:lnTo>
                    <a:pt x="333833" y="1801681"/>
                  </a:lnTo>
                  <a:lnTo>
                    <a:pt x="4195006" y="1801681"/>
                  </a:lnTo>
                  <a:lnTo>
                    <a:pt x="4195006" y="1645070"/>
                  </a:lnTo>
                  <a:lnTo>
                    <a:pt x="114484" y="1645070"/>
                  </a:lnTo>
                  <a:lnTo>
                    <a:pt x="92061" y="1618717"/>
                  </a:lnTo>
                  <a:lnTo>
                    <a:pt x="64008" y="1598495"/>
                  </a:lnTo>
                  <a:lnTo>
                    <a:pt x="31460" y="1585533"/>
                  </a:lnTo>
                  <a:lnTo>
                    <a:pt x="0" y="1581528"/>
                  </a:lnTo>
                  <a:close/>
                </a:path>
                <a:path w="4684395" h="1856104">
                  <a:moveTo>
                    <a:pt x="4195006" y="1580962"/>
                  </a:moveTo>
                  <a:lnTo>
                    <a:pt x="278996" y="1580962"/>
                  </a:lnTo>
                  <a:lnTo>
                    <a:pt x="243053" y="1585533"/>
                  </a:lnTo>
                  <a:lnTo>
                    <a:pt x="210449" y="1598495"/>
                  </a:lnTo>
                  <a:lnTo>
                    <a:pt x="182385" y="1618717"/>
                  </a:lnTo>
                  <a:lnTo>
                    <a:pt x="160063" y="1645070"/>
                  </a:lnTo>
                  <a:lnTo>
                    <a:pt x="4195006" y="1645070"/>
                  </a:lnTo>
                  <a:lnTo>
                    <a:pt x="4195006" y="1580962"/>
                  </a:lnTo>
                  <a:close/>
                </a:path>
              </a:pathLst>
            </a:custGeom>
            <a:solidFill>
              <a:srgbClr val="3DB4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903699" y="634948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6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152400"/>
            <a:ext cx="18288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Calibri"/>
              </a:rPr>
              <a:t>ABOUT US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6350" y="914400"/>
            <a:ext cx="6781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a Digital Marketer,  I'm very interested in exploring new media formats combined with swift engaging content to create perfectly timed </a:t>
            </a:r>
            <a:r>
              <a:rPr lang="en-US" dirty="0" err="1" smtClean="0"/>
              <a:t>virality</a:t>
            </a:r>
            <a:r>
              <a:rPr lang="en-US" dirty="0" smtClean="0"/>
              <a:t>. We can create a high impact on brands in both organic  and paid. With integrated knowledge from different business verticals, we can reach client goals with an awesome campaign.</a:t>
            </a:r>
          </a:p>
          <a:p>
            <a:endParaRPr lang="en-US" dirty="0" smtClean="0"/>
          </a:p>
          <a:p>
            <a:r>
              <a:rPr lang="en-US" dirty="0" smtClean="0"/>
              <a:t>With the Help of Eye-catching designing team for Both Web Sites and Mobile Applications, We design the client's imagination. Our Best Working skills follow the technical terms to get audience engagement. We had a "Do it myself" attitude for when things get intense. We believe that 'Customer is our God' Needs to satisfy them every minute.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" y="5251788"/>
            <a:ext cx="1040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385" dirty="0" smtClean="0">
                <a:solidFill>
                  <a:srgbClr val="FFC000"/>
                </a:solidFill>
                <a:latin typeface="Arial"/>
                <a:cs typeface="Arial"/>
              </a:rPr>
              <a:t>“Technology360, We started our Journey in 2017 with 1. Started from the bottom, Now serving with 15members of strong team to 50+ Clients in different business categories world wide”..</a:t>
            </a: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22749" y="634948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  <p:pic>
        <p:nvPicPr>
          <p:cNvPr id="1026" name="Picture 2" descr="C:\Users\vijayadurga\Downloads\ruthson-zimmerman-Ws4wd-vJ9M0-unspl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67" y="1695450"/>
            <a:ext cx="4454219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54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52400" y="152400"/>
            <a:ext cx="667512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en-US" sz="2400" dirty="0" smtClean="0"/>
              <a:t> </a:t>
            </a:r>
            <a:r>
              <a:rPr lang="en-US" sz="2400" spc="1560" dirty="0" smtClean="0"/>
              <a:t>WHAT WE</a:t>
            </a:r>
            <a:r>
              <a:rPr lang="en-US" sz="2400" spc="1435" dirty="0" smtClean="0"/>
              <a:t> </a:t>
            </a:r>
            <a:r>
              <a:rPr lang="en-US" sz="2400" spc="800" dirty="0" smtClean="0"/>
              <a:t>BELIEVE </a:t>
            </a:r>
            <a:r>
              <a:rPr lang="en-US" sz="2400" spc="575" dirty="0" smtClean="0"/>
              <a:t>IN?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182188" y="2090049"/>
            <a:ext cx="4646023" cy="3616628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05518" y="4923693"/>
            <a:ext cx="356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71750" y="1200151"/>
            <a:ext cx="969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350" dirty="0" smtClean="0">
                <a:solidFill>
                  <a:srgbClr val="FFFF00"/>
                </a:solidFill>
              </a:rPr>
              <a:t>We </a:t>
            </a:r>
            <a:r>
              <a:rPr lang="en-US" sz="2800" spc="545" dirty="0" smtClean="0">
                <a:solidFill>
                  <a:srgbClr val="FFFF00"/>
                </a:solidFill>
              </a:rPr>
              <a:t>think </a:t>
            </a:r>
            <a:r>
              <a:rPr lang="en-US" sz="2800" spc="535" dirty="0" smtClean="0">
                <a:solidFill>
                  <a:srgbClr val="FFFF00"/>
                </a:solidFill>
              </a:rPr>
              <a:t>digital </a:t>
            </a:r>
            <a:r>
              <a:rPr lang="en-US" sz="2800" spc="70" dirty="0" smtClean="0">
                <a:solidFill>
                  <a:srgbClr val="FFFF00"/>
                </a:solidFill>
              </a:rPr>
              <a:t> </a:t>
            </a:r>
            <a:r>
              <a:rPr lang="en-US" sz="2800" spc="475" dirty="0" smtClean="0">
                <a:solidFill>
                  <a:srgbClr val="FFFF00"/>
                </a:solidFill>
              </a:rPr>
              <a:t>intrinsically. </a:t>
            </a:r>
            <a:r>
              <a:rPr lang="en-US" sz="2800" spc="500" dirty="0" smtClean="0">
                <a:solidFill>
                  <a:srgbClr val="FFFF00"/>
                </a:solidFill>
              </a:rPr>
              <a:t>It </a:t>
            </a:r>
            <a:r>
              <a:rPr lang="en-US" sz="2800" spc="210" dirty="0" smtClean="0">
                <a:solidFill>
                  <a:srgbClr val="FFFF00"/>
                </a:solidFill>
              </a:rPr>
              <a:t>is </a:t>
            </a:r>
            <a:r>
              <a:rPr lang="en-US" sz="2800" spc="350" dirty="0" smtClean="0">
                <a:solidFill>
                  <a:srgbClr val="FFFF00"/>
                </a:solidFill>
              </a:rPr>
              <a:t>in </a:t>
            </a:r>
            <a:r>
              <a:rPr lang="en-US" sz="2800" spc="615" dirty="0" smtClean="0">
                <a:solidFill>
                  <a:srgbClr val="FFFF00"/>
                </a:solidFill>
              </a:rPr>
              <a:t>our</a:t>
            </a:r>
            <a:r>
              <a:rPr lang="en-US" sz="2800" spc="290" dirty="0" smtClean="0">
                <a:solidFill>
                  <a:srgbClr val="FFFF00"/>
                </a:solidFill>
              </a:rPr>
              <a:t> </a:t>
            </a:r>
            <a:r>
              <a:rPr lang="en-US" sz="2800" spc="130" dirty="0" smtClean="0">
                <a:solidFill>
                  <a:srgbClr val="FFFF00"/>
                </a:solidFill>
              </a:rPr>
              <a:t>DNA</a:t>
            </a:r>
            <a:r>
              <a:rPr lang="en-US" sz="2400" b="1" spc="130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1676400"/>
            <a:ext cx="1234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434" dirty="0" smtClean="0">
                <a:solidFill>
                  <a:srgbClr val="FFFF00"/>
                </a:solidFill>
                <a:latin typeface="Arial"/>
                <a:cs typeface="Arial"/>
              </a:rPr>
              <a:t>    But </a:t>
            </a:r>
            <a:r>
              <a:rPr lang="en-US" sz="2400" spc="375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lang="en-US" sz="2400" spc="2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spc="405" dirty="0" smtClean="0">
                <a:solidFill>
                  <a:srgbClr val="FFFF00"/>
                </a:solidFill>
                <a:latin typeface="Arial"/>
                <a:cs typeface="Arial"/>
              </a:rPr>
              <a:t>marketers, </a:t>
            </a:r>
            <a:r>
              <a:rPr lang="en-US" sz="2400" spc="570" dirty="0" smtClean="0">
                <a:solidFill>
                  <a:srgbClr val="FFFF00"/>
                </a:solidFill>
                <a:latin typeface="Arial"/>
                <a:cs typeface="Arial"/>
              </a:rPr>
              <a:t>we </a:t>
            </a:r>
            <a:r>
              <a:rPr lang="en-US" sz="2400" spc="520" dirty="0" smtClean="0">
                <a:solidFill>
                  <a:srgbClr val="FFFF00"/>
                </a:solidFill>
                <a:latin typeface="Arial"/>
                <a:cs typeface="Arial"/>
              </a:rPr>
              <a:t>approach </a:t>
            </a:r>
            <a:r>
              <a:rPr lang="en-US" sz="2400" spc="555" dirty="0" smtClean="0">
                <a:solidFill>
                  <a:srgbClr val="FFFF00"/>
                </a:solidFill>
                <a:latin typeface="Arial"/>
                <a:cs typeface="Arial"/>
              </a:rPr>
              <a:t>it </a:t>
            </a:r>
            <a:r>
              <a:rPr lang="en-US" sz="2400" spc="500" dirty="0" smtClean="0">
                <a:solidFill>
                  <a:srgbClr val="FFFF00"/>
                </a:solidFill>
                <a:latin typeface="Arial"/>
                <a:cs typeface="Arial"/>
              </a:rPr>
              <a:t>holistically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0700" y="2609850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7375" algn="l"/>
                <a:tab pos="4918710" algn="l"/>
              </a:tabLst>
            </a:pPr>
            <a:r>
              <a:rPr lang="en-US" b="1" spc="655" dirty="0" smtClean="0">
                <a:latin typeface="Arial"/>
                <a:cs typeface="Arial"/>
              </a:rPr>
              <a:t>       WHAT’s </a:t>
            </a:r>
            <a:r>
              <a:rPr lang="en-US" b="1" spc="245" dirty="0" smtClean="0">
                <a:latin typeface="Arial"/>
                <a:cs typeface="Arial"/>
              </a:rPr>
              <a:t>OUR  </a:t>
            </a:r>
            <a:r>
              <a:rPr lang="en-US" b="1" spc="355" dirty="0" smtClean="0">
                <a:latin typeface="Arial"/>
                <a:cs typeface="Arial"/>
              </a:rPr>
              <a:t>APPROACH </a:t>
            </a:r>
            <a:r>
              <a:rPr lang="en-US" spc="355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2700" y="39243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       Understanding  the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competition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19550" y="45339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       Understanding  the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business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0650" y="512445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Breaking  the  clutter with  the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right mix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79899" y="634948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04383" y="3301484"/>
            <a:ext cx="6324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               Understanding the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client  goals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vijayadurga\Desktop\Digital-Marketing-D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247775"/>
            <a:ext cx="2784407" cy="549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55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8255"/>
            <a:ext cx="11258550" cy="3592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spc="105" dirty="0" smtClean="0"/>
              <a:t>|  STRATEGY    |  DESIGN   |  </a:t>
            </a:r>
            <a:r>
              <a:rPr lang="en-US" sz="2800" spc="645" dirty="0" smtClean="0"/>
              <a:t>MARKETING	</a:t>
            </a:r>
            <a:r>
              <a:rPr lang="en-US" sz="2800" b="1" spc="645" dirty="0" smtClean="0">
                <a:latin typeface="Lucida Sans Unicode"/>
                <a:cs typeface="Lucida Sans Unicode"/>
              </a:rPr>
              <a:t>| </a:t>
            </a:r>
            <a:r>
              <a:rPr lang="en-US" sz="2800" spc="560" dirty="0" smtClean="0"/>
              <a:t>DATA	| GROW</a:t>
            </a:r>
            <a:endParaRPr lang="en-US" sz="2800" spc="645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52400"/>
            <a:ext cx="4419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Calibri"/>
              </a:rPr>
              <a:t>HOW WE PLAY MIND GAME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3" name="Picture 5" descr="C:\Users\vijayadurga\Desktop\digital-min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6248" y="1752599"/>
            <a:ext cx="5202950" cy="4171951"/>
          </a:xfrm>
          <a:prstGeom prst="rect">
            <a:avLst/>
          </a:prstGeom>
          <a:noFill/>
        </p:spPr>
      </p:pic>
      <p:pic>
        <p:nvPicPr>
          <p:cNvPr id="2054" name="Picture 6" descr="C:\Users\vijayadurga\Desktop\analytics12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187" y="2152649"/>
            <a:ext cx="2698013" cy="2163281"/>
          </a:xfrm>
          <a:prstGeom prst="rect">
            <a:avLst/>
          </a:prstGeom>
          <a:noFill/>
        </p:spPr>
      </p:pic>
      <p:pic>
        <p:nvPicPr>
          <p:cNvPr id="2055" name="Picture 7" descr="C:\Users\vijayadurga\Desktop\graphic-design-png-graphic-design-free-download-png-png-image-18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7764" y="2152650"/>
            <a:ext cx="3053468" cy="19621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928476" y="4419600"/>
            <a:ext cx="225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   Creative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4279" y="5010150"/>
            <a:ext cx="154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Crazy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6650" y="5448300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Professional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9700" y="4305300"/>
            <a:ext cx="1955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Analytical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733549" y="4895441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Leads Driven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0750" y="54350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Strategy Player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2677" y="5873234"/>
            <a:ext cx="4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30" dirty="0" smtClean="0">
                <a:latin typeface="Arial"/>
                <a:cs typeface="Arial"/>
              </a:rPr>
              <a:t>Business Booster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70349" y="631138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0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199"/>
            <a:ext cx="10688392" cy="5956669"/>
          </a:xfrm>
        </p:spPr>
        <p:txBody>
          <a:bodyPr numCol="2">
            <a:noAutofit/>
          </a:bodyPr>
          <a:lstStyle/>
          <a:p>
            <a:pPr marL="514350" lvl="0" indent="-514350">
              <a:spcBef>
                <a:spcPts val="2000"/>
              </a:spcBef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spcBef>
                <a:spcPts val="200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sz="3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2399" y="152400"/>
            <a:ext cx="5455921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0705" algn="l"/>
              </a:tabLst>
            </a:pPr>
            <a:r>
              <a:rPr lang="en-US" sz="2400" spc="500" dirty="0" smtClean="0">
                <a:latin typeface="Arial"/>
                <a:cs typeface="Arial"/>
              </a:rPr>
              <a:t>IF YOU WANT TO GROW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650" y="824984"/>
            <a:ext cx="111087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0" spc="1155" dirty="0" smtClean="0"/>
              <a:t>YOUR </a:t>
            </a:r>
            <a:r>
              <a:rPr lang="en-US" sz="11000" spc="1155" dirty="0" smtClean="0">
                <a:solidFill>
                  <a:srgbClr val="FFC000"/>
                </a:solidFill>
              </a:rPr>
              <a:t>BRAND</a:t>
            </a:r>
            <a:endParaRPr lang="en-US" sz="11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2552700"/>
            <a:ext cx="6469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4470" algn="l"/>
                <a:tab pos="3296920" algn="l"/>
              </a:tabLst>
            </a:pPr>
            <a:r>
              <a:rPr lang="en-US" sz="4400" spc="605" dirty="0" smtClean="0">
                <a:latin typeface="Arial"/>
                <a:cs typeface="Arial"/>
              </a:rPr>
              <a:t>WE </a:t>
            </a:r>
            <a:r>
              <a:rPr lang="en-US" sz="4400" spc="315" dirty="0" smtClean="0">
                <a:latin typeface="Arial"/>
                <a:cs typeface="Arial"/>
              </a:rPr>
              <a:t>LIKE </a:t>
            </a:r>
            <a:r>
              <a:rPr lang="en-US" sz="4400" spc="480" dirty="0" smtClean="0">
                <a:latin typeface="Arial"/>
                <a:cs typeface="Arial"/>
              </a:rPr>
              <a:t>TO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350" y="3162300"/>
            <a:ext cx="952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spc="550" dirty="0" smtClean="0">
                <a:solidFill>
                  <a:srgbClr val="FFC000"/>
                </a:solidFill>
                <a:latin typeface="Arial"/>
                <a:cs typeface="Arial"/>
              </a:rPr>
              <a:t>EXPERIMENT</a:t>
            </a:r>
            <a:endParaRPr lang="en-US" sz="96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42900" y="4967585"/>
            <a:ext cx="12820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712470">
              <a:lnSpc>
                <a:spcPct val="100000"/>
              </a:lnSpc>
              <a:spcBef>
                <a:spcPts val="100"/>
              </a:spcBef>
              <a:tabLst>
                <a:tab pos="1830705" algn="l"/>
                <a:tab pos="2970530" algn="l"/>
                <a:tab pos="5497195" algn="l"/>
              </a:tabLst>
            </a:pPr>
            <a:r>
              <a:rPr lang="en-US" sz="2000" b="1" spc="665" dirty="0" smtClean="0">
                <a:solidFill>
                  <a:srgbClr val="FDCB56"/>
                </a:solidFill>
                <a:latin typeface="Arial"/>
                <a:cs typeface="Arial"/>
              </a:rPr>
              <a:t>WITH	</a:t>
            </a:r>
            <a:r>
              <a:rPr lang="en-US" sz="2000" b="1" spc="1195" dirty="0" smtClean="0">
                <a:latin typeface="Arial"/>
                <a:cs typeface="Arial"/>
              </a:rPr>
              <a:t>Best Strategies  </a:t>
            </a:r>
            <a:r>
              <a:rPr lang="en-US" sz="2000" b="1" spc="1240" dirty="0" smtClean="0">
                <a:solidFill>
                  <a:srgbClr val="FDCB56"/>
                </a:solidFill>
                <a:latin typeface="Arial"/>
                <a:cs typeface="Arial"/>
              </a:rPr>
              <a:t>and</a:t>
            </a:r>
            <a:r>
              <a:rPr lang="en-US" sz="2000" b="1" spc="1240" dirty="0" smtClean="0">
                <a:latin typeface="Arial"/>
                <a:cs typeface="Arial"/>
              </a:rPr>
              <a:t> </a:t>
            </a:r>
            <a:r>
              <a:rPr lang="en-US" sz="2000" b="1" spc="1180" dirty="0" smtClean="0">
                <a:latin typeface="Arial"/>
                <a:cs typeface="Arial"/>
              </a:rPr>
              <a:t>Technologies </a:t>
            </a:r>
            <a:r>
              <a:rPr lang="en-US" sz="2000" b="1" spc="1770" dirty="0" smtClean="0">
                <a:solidFill>
                  <a:srgbClr val="FDCB56"/>
                </a:solidFill>
                <a:latin typeface="Arial"/>
                <a:cs typeface="Arial"/>
              </a:rPr>
              <a:t>too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5599" y="633043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199"/>
            <a:ext cx="10688392" cy="5956669"/>
          </a:xfrm>
        </p:spPr>
        <p:txBody>
          <a:bodyPr numCol="2">
            <a:noAutofit/>
          </a:bodyPr>
          <a:lstStyle/>
          <a:p>
            <a:pPr marL="514350" lvl="0" indent="-514350">
              <a:spcBef>
                <a:spcPts val="2000"/>
              </a:spcBef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spcBef>
                <a:spcPts val="200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endParaRPr lang="en-US" sz="3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5661" y="182880"/>
            <a:ext cx="6291339" cy="7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en-US" sz="2400" spc="500" dirty="0" smtClean="0"/>
              <a:t>AND	</a:t>
            </a:r>
            <a:r>
              <a:rPr lang="en-US" sz="2400" spc="760" dirty="0" smtClean="0"/>
              <a:t>WHY	 </a:t>
            </a:r>
            <a:r>
              <a:rPr lang="en-US" sz="2400" spc="530" dirty="0" smtClean="0"/>
              <a:t>WOULD </a:t>
            </a:r>
            <a:r>
              <a:rPr lang="en-US" sz="2400" spc="345" dirty="0" smtClean="0"/>
              <a:t>YOU </a:t>
            </a:r>
            <a:r>
              <a:rPr lang="en-US" sz="2400" spc="795" dirty="0" smtClean="0"/>
              <a:t>WANT</a:t>
            </a:r>
            <a:r>
              <a:rPr lang="en-US" sz="2400" spc="-110" dirty="0" smtClean="0"/>
              <a:t>US 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640" y="1032803"/>
            <a:ext cx="1374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7954009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lang="en-US" spc="240" dirty="0" smtClean="0">
                <a:latin typeface="Arial"/>
                <a:cs typeface="Arial"/>
              </a:rPr>
              <a:t>WE</a:t>
            </a:r>
            <a:r>
              <a:rPr lang="en-US" spc="240" dirty="0" smtClean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lang="en-US" spc="305" dirty="0" smtClean="0">
                <a:solidFill>
                  <a:srgbClr val="FFC000"/>
                </a:solidFill>
                <a:latin typeface="Arial"/>
                <a:cs typeface="Arial"/>
              </a:rPr>
              <a:t>PLAY WITH TRENDS </a:t>
            </a: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1" y="1453662"/>
            <a:ext cx="1129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09" marR="5080">
              <a:lnSpc>
                <a:spcPct val="100000"/>
              </a:lnSpc>
              <a:spcBef>
                <a:spcPts val="735"/>
              </a:spcBef>
            </a:pPr>
            <a:r>
              <a:rPr lang="en-US" spc="15" dirty="0" smtClean="0">
                <a:latin typeface="Arial"/>
                <a:cs typeface="Arial"/>
              </a:rPr>
              <a:t>Being a strong Experience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spc="-20" dirty="0" smtClean="0">
                <a:latin typeface="Arial"/>
                <a:cs typeface="Arial"/>
              </a:rPr>
              <a:t>across</a:t>
            </a:r>
            <a:r>
              <a:rPr lang="en-US" spc="-50" dirty="0" smtClean="0">
                <a:latin typeface="Arial"/>
                <a:cs typeface="Arial"/>
              </a:rPr>
              <a:t> various </a:t>
            </a:r>
            <a:r>
              <a:rPr lang="en-US" spc="85" dirty="0" smtClean="0">
                <a:latin typeface="Arial"/>
                <a:cs typeface="Arial"/>
              </a:rPr>
              <a:t>digital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spc="80" dirty="0" smtClean="0">
                <a:latin typeface="Arial"/>
                <a:cs typeface="Arial"/>
              </a:rPr>
              <a:t> tools</a:t>
            </a:r>
            <a:r>
              <a:rPr lang="en-US" spc="-50" dirty="0" smtClean="0">
                <a:latin typeface="Arial"/>
                <a:cs typeface="Arial"/>
              </a:rPr>
              <a:t>  We </a:t>
            </a:r>
            <a:r>
              <a:rPr lang="en-US" spc="30" dirty="0" smtClean="0">
                <a:latin typeface="Arial"/>
                <a:cs typeface="Arial"/>
              </a:rPr>
              <a:t>take</a:t>
            </a:r>
            <a:r>
              <a:rPr lang="en-US" spc="-50" dirty="0" smtClean="0">
                <a:latin typeface="Arial"/>
                <a:cs typeface="Arial"/>
              </a:rPr>
              <a:t> </a:t>
            </a:r>
            <a:r>
              <a:rPr lang="en-US" spc="55" dirty="0" smtClean="0">
                <a:latin typeface="Arial"/>
                <a:cs typeface="Arial"/>
              </a:rPr>
              <a:t>your</a:t>
            </a:r>
            <a:r>
              <a:rPr lang="en-US" spc="-50" dirty="0" smtClean="0">
                <a:latin typeface="Arial"/>
                <a:cs typeface="Arial"/>
              </a:rPr>
              <a:t> </a:t>
            </a:r>
            <a:r>
              <a:rPr lang="en-US" spc="75" dirty="0" smtClean="0">
                <a:latin typeface="Arial"/>
                <a:cs typeface="Arial"/>
              </a:rPr>
              <a:t>brand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spc="105" dirty="0" smtClean="0">
                <a:latin typeface="Arial"/>
                <a:cs typeface="Arial"/>
              </a:rPr>
              <a:t>to</a:t>
            </a:r>
            <a:r>
              <a:rPr lang="en-US" spc="-50" dirty="0" smtClean="0">
                <a:latin typeface="Arial"/>
                <a:cs typeface="Arial"/>
              </a:rPr>
              <a:t> </a:t>
            </a:r>
            <a:r>
              <a:rPr lang="en-US" spc="60" dirty="0" smtClean="0">
                <a:latin typeface="Arial"/>
                <a:cs typeface="Arial"/>
              </a:rPr>
              <a:t>the</a:t>
            </a:r>
            <a:r>
              <a:rPr lang="en-US" spc="-50" dirty="0" smtClean="0">
                <a:latin typeface="Arial"/>
                <a:cs typeface="Arial"/>
              </a:rPr>
              <a:t> </a:t>
            </a:r>
            <a:r>
              <a:rPr lang="en-US" spc="50" dirty="0" smtClean="0">
                <a:latin typeface="Arial"/>
                <a:cs typeface="Arial"/>
              </a:rPr>
              <a:t>next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spc="30" dirty="0" smtClean="0">
                <a:latin typeface="Arial"/>
                <a:cs typeface="Arial"/>
              </a:rPr>
              <a:t>level.</a:t>
            </a:r>
            <a:r>
              <a:rPr lang="en-US" spc="459" dirty="0" smtClean="0">
                <a:latin typeface="Arial"/>
                <a:cs typeface="Arial"/>
              </a:rPr>
              <a:t> </a:t>
            </a:r>
            <a:r>
              <a:rPr lang="en-US" spc="60" dirty="0" smtClean="0">
                <a:latin typeface="Arial"/>
                <a:cs typeface="Arial"/>
              </a:rPr>
              <a:t>We  </a:t>
            </a:r>
            <a:r>
              <a:rPr lang="en-US" spc="55" dirty="0" smtClean="0">
                <a:latin typeface="Arial"/>
                <a:cs typeface="Arial"/>
              </a:rPr>
              <a:t>love</a:t>
            </a:r>
            <a:r>
              <a:rPr lang="en-US" spc="-60" dirty="0" smtClean="0">
                <a:latin typeface="Arial"/>
                <a:cs typeface="Arial"/>
              </a:rPr>
              <a:t> </a:t>
            </a:r>
            <a:r>
              <a:rPr lang="en-US" spc="50" dirty="0" smtClean="0">
                <a:latin typeface="Arial"/>
                <a:cs typeface="Arial"/>
              </a:rPr>
              <a:t>creating</a:t>
            </a:r>
            <a:r>
              <a:rPr lang="en-US" spc="-60" dirty="0" smtClean="0">
                <a:latin typeface="Arial"/>
                <a:cs typeface="Arial"/>
              </a:rPr>
              <a:t> </a:t>
            </a:r>
            <a:r>
              <a:rPr lang="en-US" spc="65" dirty="0" smtClean="0">
                <a:latin typeface="Arial"/>
                <a:cs typeface="Arial"/>
              </a:rPr>
              <a:t>unique</a:t>
            </a:r>
            <a:r>
              <a:rPr lang="en-US" spc="-60" dirty="0" smtClean="0">
                <a:latin typeface="Arial"/>
                <a:cs typeface="Arial"/>
              </a:rPr>
              <a:t> </a:t>
            </a:r>
            <a:r>
              <a:rPr lang="en-US" spc="20" dirty="0" smtClean="0">
                <a:latin typeface="Arial"/>
                <a:cs typeface="Arial"/>
              </a:rPr>
              <a:t>concepts</a:t>
            </a:r>
            <a:r>
              <a:rPr lang="en-US" spc="-60" dirty="0" smtClean="0">
                <a:latin typeface="Arial"/>
                <a:cs typeface="Arial"/>
              </a:rPr>
              <a:t> </a:t>
            </a:r>
            <a:r>
              <a:rPr lang="en-US" spc="45" dirty="0" smtClean="0">
                <a:latin typeface="Arial"/>
                <a:cs typeface="Arial"/>
              </a:rPr>
              <a:t>after</a:t>
            </a:r>
            <a:r>
              <a:rPr lang="en-US" spc="-60" dirty="0" smtClean="0">
                <a:latin typeface="Arial"/>
                <a:cs typeface="Arial"/>
              </a:rPr>
              <a:t> </a:t>
            </a:r>
            <a:r>
              <a:rPr lang="en-US" spc="75" dirty="0" smtClean="0">
                <a:latin typeface="Arial"/>
                <a:cs typeface="Arial"/>
              </a:rPr>
              <a:t>thoroughly </a:t>
            </a:r>
            <a:r>
              <a:rPr lang="en-US" spc="25" dirty="0" smtClean="0">
                <a:solidFill>
                  <a:srgbClr val="838787"/>
                </a:solidFill>
                <a:latin typeface="Arial"/>
                <a:cs typeface="Arial"/>
              </a:rPr>
              <a:t>.</a:t>
            </a:r>
            <a:r>
              <a:rPr lang="en-US" spc="25" dirty="0" smtClean="0">
                <a:latin typeface="Arial"/>
                <a:cs typeface="Arial"/>
              </a:rPr>
              <a:t>analyzing the client goals and competitors.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40" y="2098431"/>
            <a:ext cx="1182624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7954009">
              <a:spcBef>
                <a:spcPts val="100"/>
              </a:spcBef>
              <a:tabLst>
                <a:tab pos="1833880" algn="l"/>
              </a:tabLst>
            </a:pPr>
            <a:r>
              <a:rPr lang="en-US" spc="240" dirty="0" smtClean="0">
                <a:latin typeface="Arial"/>
                <a:cs typeface="Arial"/>
              </a:rPr>
              <a:t>WE</a:t>
            </a:r>
            <a:r>
              <a:rPr lang="en-US" spc="240" dirty="0" smtClean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lang="en-US" spc="305" dirty="0" smtClean="0">
                <a:solidFill>
                  <a:srgbClr val="FFC000"/>
                </a:solidFill>
                <a:latin typeface="Arial"/>
                <a:cs typeface="Arial"/>
              </a:rPr>
              <a:t>LIVE YOUR DREAM </a:t>
            </a:r>
            <a:endParaRPr lang="en-US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20955" marR="7954009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" y="2497015"/>
            <a:ext cx="115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5" dirty="0" smtClean="0">
                <a:latin typeface="Arial"/>
                <a:cs typeface="Arial"/>
              </a:rPr>
              <a:t>Our Experienced designers </a:t>
            </a:r>
            <a:r>
              <a:rPr lang="en-US" spc="-55" dirty="0" smtClean="0">
                <a:latin typeface="Arial"/>
                <a:cs typeface="Arial"/>
              </a:rPr>
              <a:t>creates  eye catching design, which reach your  dream  platform  to live your business, Our best  interface attracts the normal users to be  a potential customers. We Don’t just talk, Our Designs speak.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797" y="3221502"/>
            <a:ext cx="1223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marR="7954009">
              <a:spcBef>
                <a:spcPts val="100"/>
              </a:spcBef>
              <a:tabLst>
                <a:tab pos="1833880" algn="l"/>
              </a:tabLst>
            </a:pPr>
            <a:r>
              <a:rPr lang="en-US" spc="240" dirty="0" smtClean="0">
                <a:latin typeface="Arial"/>
                <a:cs typeface="Arial"/>
              </a:rPr>
              <a:t>  SPECIFIC</a:t>
            </a:r>
            <a:r>
              <a:rPr lang="en-US" spc="240" dirty="0" smtClean="0">
                <a:solidFill>
                  <a:srgbClr val="FFC000"/>
                </a:solidFill>
                <a:latin typeface="Arial"/>
                <a:cs typeface="Arial"/>
              </a:rPr>
              <a:t> WORK APPROAH</a:t>
            </a:r>
            <a:r>
              <a:rPr lang="en-US" spc="30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" y="3656427"/>
            <a:ext cx="1092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5" dirty="0" smtClean="0">
                <a:latin typeface="Arial"/>
                <a:cs typeface="Arial"/>
              </a:rPr>
              <a:t>Being a professional we explain the possibilities to reach the client requirements. Client can choose any single or multiple paths.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978" y="4455941"/>
            <a:ext cx="7451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240" dirty="0" smtClean="0">
                <a:latin typeface="Arial"/>
                <a:cs typeface="Arial"/>
              </a:rPr>
              <a:t>YOU MAY HAVE SMALL TEAM,</a:t>
            </a:r>
            <a:r>
              <a:rPr lang="en-US" spc="240" dirty="0" smtClean="0">
                <a:solidFill>
                  <a:srgbClr val="FFC000"/>
                </a:solidFill>
                <a:latin typeface="Arial"/>
                <a:cs typeface="Arial"/>
              </a:rPr>
              <a:t> DO YOU NEED IT ?</a:t>
            </a:r>
            <a:r>
              <a:rPr lang="en-US" spc="30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" y="4926036"/>
            <a:ext cx="1060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5" dirty="0" smtClean="0">
                <a:latin typeface="Arial"/>
                <a:cs typeface="Arial"/>
              </a:rPr>
              <a:t>Yes, We are small but We promote you globally. If you are paying 2-3 lakhs to your marketing team it’s time to switch to us. We have a variable options in your budget.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701769" y="633805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65120" y="5727114"/>
            <a:ext cx="7437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240" dirty="0" smtClean="0">
                <a:solidFill>
                  <a:srgbClr val="FFC000"/>
                </a:solidFill>
                <a:latin typeface="Arial"/>
                <a:cs typeface="Arial"/>
              </a:rPr>
              <a:t>      WE HAVE PARTNERS, NOT CLIENTS</a:t>
            </a:r>
            <a:r>
              <a:rPr lang="en-US" spc="30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62130"/>
            <a:ext cx="10838645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500"/>
              </a:spcAft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399" y="152400"/>
            <a:ext cx="2773681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en-US" sz="2400" b="0" i="0" u="none" strike="noStrike" kern="0" cap="none" spc="7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OUR SERVICES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223260" y="3726180"/>
            <a:ext cx="5486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09082" y="1493520"/>
            <a:ext cx="247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0615" algn="l"/>
              </a:tabLst>
            </a:pPr>
            <a:r>
              <a:rPr lang="en-US" spc="75" dirty="0" smtClean="0">
                <a:solidFill>
                  <a:srgbClr val="FFC000"/>
                </a:solidFill>
                <a:latin typeface="Arial"/>
                <a:cs typeface="Arial"/>
              </a:rPr>
              <a:t>CORE </a:t>
            </a:r>
            <a:r>
              <a:rPr lang="en-US" spc="5" dirty="0" smtClean="0">
                <a:solidFill>
                  <a:srgbClr val="FFC000"/>
                </a:solidFill>
                <a:latin typeface="Arial"/>
                <a:cs typeface="Arial"/>
              </a:rPr>
              <a:t>SERVICES</a:t>
            </a: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320" y="2286000"/>
            <a:ext cx="2911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  WEB DESIGNING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51560" y="3000494"/>
            <a:ext cx="3853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  APP DEVELOPMENT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8185" y="3732014"/>
            <a:ext cx="31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  DIGITAL MARKETING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08185" y="4494014"/>
            <a:ext cx="362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  EMAIL MARKETING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19908" y="5240774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  DATA SCRAPING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2550" y="1478280"/>
            <a:ext cx="3464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0615" algn="l"/>
              </a:tabLst>
            </a:pPr>
            <a:r>
              <a:rPr lang="en-US" spc="75" dirty="0" smtClean="0">
                <a:solidFill>
                  <a:srgbClr val="FFC000"/>
                </a:solidFill>
                <a:latin typeface="Arial"/>
                <a:cs typeface="Arial"/>
              </a:rPr>
              <a:t>  SELECTIVE </a:t>
            </a:r>
            <a:r>
              <a:rPr lang="en-US" spc="5" dirty="0" smtClean="0">
                <a:solidFill>
                  <a:srgbClr val="FFC000"/>
                </a:solidFill>
                <a:latin typeface="Arial"/>
                <a:cs typeface="Arial"/>
              </a:rPr>
              <a:t>SERVICES</a:t>
            </a: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94840" y="2225040"/>
            <a:ext cx="389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LOGO/GRAPHIC DESIGNING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5566" y="2971800"/>
            <a:ext cx="358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BRANDING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47926" y="3701534"/>
            <a:ext cx="358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   LEAD GENERATIONS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91766" y="4494014"/>
            <a:ext cx="358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DOMAIN &amp; HOSTING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07006" y="5256014"/>
            <a:ext cx="358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90" dirty="0" smtClean="0">
                <a:latin typeface="Arial"/>
                <a:cs typeface="Arial"/>
              </a:rPr>
              <a:t>MAINTENANCE SERVICES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99889" y="639901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0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1539-CB71-4579-823B-67FD7BD132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438" y="1018902"/>
            <a:ext cx="1146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80605" y="4598125"/>
            <a:ext cx="978407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endParaRPr lang="en-US" sz="1600" dirty="0" smtClean="0"/>
          </a:p>
          <a:p>
            <a:pPr>
              <a:spcBef>
                <a:spcPts val="2000"/>
              </a:spcBef>
            </a:pPr>
            <a:r>
              <a:rPr lang="en-US" b="1" dirty="0" smtClean="0"/>
              <a:t>    </a:t>
            </a: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</p:txBody>
      </p:sp>
      <p:grpSp>
        <p:nvGrpSpPr>
          <p:cNvPr id="9" name="object 2"/>
          <p:cNvGrpSpPr>
            <a:grpSpLocks noGrp="1"/>
          </p:cNvGrpSpPr>
          <p:nvPr>
            <p:ph sz="half" idx="1"/>
          </p:nvPr>
        </p:nvGrpSpPr>
        <p:grpSpPr>
          <a:xfrm>
            <a:off x="3647758" y="1382395"/>
            <a:ext cx="4612322" cy="2989263"/>
            <a:chOff x="2038682" y="2555147"/>
            <a:chExt cx="8429625" cy="4438015"/>
          </a:xfrm>
        </p:grpSpPr>
        <p:sp>
          <p:nvSpPr>
            <p:cNvPr id="10" name="object 3"/>
            <p:cNvSpPr/>
            <p:nvPr/>
          </p:nvSpPr>
          <p:spPr>
            <a:xfrm>
              <a:off x="2045032" y="2561497"/>
              <a:ext cx="8416925" cy="4425315"/>
            </a:xfrm>
            <a:custGeom>
              <a:avLst/>
              <a:gdLst/>
              <a:ahLst/>
              <a:cxnLst/>
              <a:rect l="l" t="t" r="r" b="b"/>
              <a:pathLst>
                <a:path w="8416925" h="4425315">
                  <a:moveTo>
                    <a:pt x="7245960" y="754428"/>
                  </a:moveTo>
                  <a:lnTo>
                    <a:pt x="0" y="754428"/>
                  </a:lnTo>
                  <a:lnTo>
                    <a:pt x="0" y="4266264"/>
                  </a:lnTo>
                  <a:lnTo>
                    <a:pt x="255706" y="4304301"/>
                  </a:lnTo>
                  <a:lnTo>
                    <a:pt x="499398" y="4336654"/>
                  </a:lnTo>
                  <a:lnTo>
                    <a:pt x="731685" y="4363561"/>
                  </a:lnTo>
                  <a:lnTo>
                    <a:pt x="953173" y="4385260"/>
                  </a:lnTo>
                  <a:lnTo>
                    <a:pt x="1164473" y="4401989"/>
                  </a:lnTo>
                  <a:lnTo>
                    <a:pt x="1366191" y="4413985"/>
                  </a:lnTo>
                  <a:lnTo>
                    <a:pt x="1511558" y="4420019"/>
                  </a:lnTo>
                  <a:lnTo>
                    <a:pt x="1652134" y="4423626"/>
                  </a:lnTo>
                  <a:lnTo>
                    <a:pt x="1788177" y="4424904"/>
                  </a:lnTo>
                  <a:lnTo>
                    <a:pt x="1919942" y="4423956"/>
                  </a:lnTo>
                  <a:lnTo>
                    <a:pt x="2047686" y="4420880"/>
                  </a:lnTo>
                  <a:lnTo>
                    <a:pt x="2171667" y="4415778"/>
                  </a:lnTo>
                  <a:lnTo>
                    <a:pt x="2292139" y="4408749"/>
                  </a:lnTo>
                  <a:lnTo>
                    <a:pt x="2409361" y="4399894"/>
                  </a:lnTo>
                  <a:lnTo>
                    <a:pt x="2523589" y="4389314"/>
                  </a:lnTo>
                  <a:lnTo>
                    <a:pt x="2635079" y="4377108"/>
                  </a:lnTo>
                  <a:lnTo>
                    <a:pt x="2744088" y="4363378"/>
                  </a:lnTo>
                  <a:lnTo>
                    <a:pt x="2850873" y="4348222"/>
                  </a:lnTo>
                  <a:lnTo>
                    <a:pt x="2990236" y="4325972"/>
                  </a:lnTo>
                  <a:lnTo>
                    <a:pt x="3126709" y="4301606"/>
                  </a:lnTo>
                  <a:lnTo>
                    <a:pt x="3294162" y="4268534"/>
                  </a:lnTo>
                  <a:lnTo>
                    <a:pt x="3492073" y="4225626"/>
                  </a:lnTo>
                  <a:lnTo>
                    <a:pt x="4430719" y="4001924"/>
                  </a:lnTo>
                  <a:lnTo>
                    <a:pt x="4685168" y="3946181"/>
                  </a:lnTo>
                  <a:lnTo>
                    <a:pt x="4875564" y="3907895"/>
                  </a:lnTo>
                  <a:lnTo>
                    <a:pt x="5074514" y="3871411"/>
                  </a:lnTo>
                  <a:lnTo>
                    <a:pt x="5240631" y="3843834"/>
                  </a:lnTo>
                  <a:lnTo>
                    <a:pt x="5413589" y="3817946"/>
                  </a:lnTo>
                  <a:lnTo>
                    <a:pt x="5593999" y="3793983"/>
                  </a:lnTo>
                  <a:lnTo>
                    <a:pt x="5782467" y="3772185"/>
                  </a:lnTo>
                  <a:lnTo>
                    <a:pt x="5979603" y="3752789"/>
                  </a:lnTo>
                  <a:lnTo>
                    <a:pt x="6186014" y="3736033"/>
                  </a:lnTo>
                  <a:lnTo>
                    <a:pt x="6402310" y="3722154"/>
                  </a:lnTo>
                  <a:lnTo>
                    <a:pt x="6629097" y="3711391"/>
                  </a:lnTo>
                  <a:lnTo>
                    <a:pt x="6928262" y="3702680"/>
                  </a:lnTo>
                  <a:lnTo>
                    <a:pt x="7245960" y="3699673"/>
                  </a:lnTo>
                  <a:lnTo>
                    <a:pt x="7245960" y="754428"/>
                  </a:lnTo>
                  <a:close/>
                </a:path>
                <a:path w="8416925" h="4425315">
                  <a:moveTo>
                    <a:pt x="7793450" y="372595"/>
                  </a:moveTo>
                  <a:lnTo>
                    <a:pt x="596978" y="372595"/>
                  </a:lnTo>
                  <a:lnTo>
                    <a:pt x="596978" y="754428"/>
                  </a:lnTo>
                  <a:lnTo>
                    <a:pt x="7245960" y="754428"/>
                  </a:lnTo>
                  <a:lnTo>
                    <a:pt x="7245960" y="3356844"/>
                  </a:lnTo>
                  <a:lnTo>
                    <a:pt x="7293038" y="3353637"/>
                  </a:lnTo>
                  <a:lnTo>
                    <a:pt x="7417124" y="3346580"/>
                  </a:lnTo>
                  <a:lnTo>
                    <a:pt x="7592500" y="3339524"/>
                  </a:lnTo>
                  <a:lnTo>
                    <a:pt x="7793450" y="3336316"/>
                  </a:lnTo>
                  <a:lnTo>
                    <a:pt x="7793450" y="372595"/>
                  </a:lnTo>
                  <a:close/>
                </a:path>
                <a:path w="8416925" h="4425315">
                  <a:moveTo>
                    <a:pt x="8416926" y="0"/>
                  </a:moveTo>
                  <a:lnTo>
                    <a:pt x="1158106" y="0"/>
                  </a:lnTo>
                  <a:lnTo>
                    <a:pt x="1158106" y="372595"/>
                  </a:lnTo>
                  <a:lnTo>
                    <a:pt x="7793450" y="372595"/>
                  </a:lnTo>
                  <a:lnTo>
                    <a:pt x="7793450" y="2969879"/>
                  </a:lnTo>
                  <a:lnTo>
                    <a:pt x="7988286" y="2962181"/>
                  </a:lnTo>
                  <a:lnTo>
                    <a:pt x="8187993" y="2956889"/>
                  </a:lnTo>
                  <a:lnTo>
                    <a:pt x="8416926" y="2954483"/>
                  </a:lnTo>
                  <a:lnTo>
                    <a:pt x="8416926" y="0"/>
                  </a:lnTo>
                  <a:close/>
                </a:path>
              </a:pathLst>
            </a:custGeom>
            <a:solidFill>
              <a:srgbClr val="F9C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2045032" y="2561497"/>
              <a:ext cx="8416925" cy="4425315"/>
            </a:xfrm>
            <a:custGeom>
              <a:avLst/>
              <a:gdLst/>
              <a:ahLst/>
              <a:cxnLst/>
              <a:rect l="l" t="t" r="r" b="b"/>
              <a:pathLst>
                <a:path w="8416925" h="4425315">
                  <a:moveTo>
                    <a:pt x="0" y="754427"/>
                  </a:moveTo>
                  <a:lnTo>
                    <a:pt x="7245960" y="754427"/>
                  </a:lnTo>
                  <a:lnTo>
                    <a:pt x="7245960" y="3699672"/>
                  </a:lnTo>
                  <a:lnTo>
                    <a:pt x="7180880" y="3699795"/>
                  </a:lnTo>
                  <a:lnTo>
                    <a:pt x="7116581" y="3700161"/>
                  </a:lnTo>
                  <a:lnTo>
                    <a:pt x="7053051" y="3700766"/>
                  </a:lnTo>
                  <a:lnTo>
                    <a:pt x="6990281" y="3701606"/>
                  </a:lnTo>
                  <a:lnTo>
                    <a:pt x="6928262" y="3702679"/>
                  </a:lnTo>
                  <a:lnTo>
                    <a:pt x="6866984" y="3703980"/>
                  </a:lnTo>
                  <a:lnTo>
                    <a:pt x="6806438" y="3705505"/>
                  </a:lnTo>
                  <a:lnTo>
                    <a:pt x="6746615" y="3707251"/>
                  </a:lnTo>
                  <a:lnTo>
                    <a:pt x="6687504" y="3709214"/>
                  </a:lnTo>
                  <a:lnTo>
                    <a:pt x="6629096" y="3711390"/>
                  </a:lnTo>
                  <a:lnTo>
                    <a:pt x="6571383" y="3713776"/>
                  </a:lnTo>
                  <a:lnTo>
                    <a:pt x="6514353" y="3716367"/>
                  </a:lnTo>
                  <a:lnTo>
                    <a:pt x="6457998" y="3719161"/>
                  </a:lnTo>
                  <a:lnTo>
                    <a:pt x="6402309" y="3722153"/>
                  </a:lnTo>
                  <a:lnTo>
                    <a:pt x="6347275" y="3725340"/>
                  </a:lnTo>
                  <a:lnTo>
                    <a:pt x="6292888" y="3728718"/>
                  </a:lnTo>
                  <a:lnTo>
                    <a:pt x="6239137" y="3732283"/>
                  </a:lnTo>
                  <a:lnTo>
                    <a:pt x="6186014" y="3736032"/>
                  </a:lnTo>
                  <a:lnTo>
                    <a:pt x="6133508" y="3739960"/>
                  </a:lnTo>
                  <a:lnTo>
                    <a:pt x="6081611" y="3744065"/>
                  </a:lnTo>
                  <a:lnTo>
                    <a:pt x="6030312" y="3748342"/>
                  </a:lnTo>
                  <a:lnTo>
                    <a:pt x="5979603" y="3752788"/>
                  </a:lnTo>
                  <a:lnTo>
                    <a:pt x="5929473" y="3757399"/>
                  </a:lnTo>
                  <a:lnTo>
                    <a:pt x="5879913" y="3762171"/>
                  </a:lnTo>
                  <a:lnTo>
                    <a:pt x="5830914" y="3767101"/>
                  </a:lnTo>
                  <a:lnTo>
                    <a:pt x="5782467" y="3772184"/>
                  </a:lnTo>
                  <a:lnTo>
                    <a:pt x="5734561" y="3777418"/>
                  </a:lnTo>
                  <a:lnTo>
                    <a:pt x="5687187" y="3782798"/>
                  </a:lnTo>
                  <a:lnTo>
                    <a:pt x="5640336" y="3788321"/>
                  </a:lnTo>
                  <a:lnTo>
                    <a:pt x="5593998" y="3793982"/>
                  </a:lnTo>
                  <a:lnTo>
                    <a:pt x="5548164" y="3799779"/>
                  </a:lnTo>
                  <a:lnTo>
                    <a:pt x="5502824" y="3805708"/>
                  </a:lnTo>
                  <a:lnTo>
                    <a:pt x="5457969" y="3811764"/>
                  </a:lnTo>
                  <a:lnTo>
                    <a:pt x="5413589" y="3817945"/>
                  </a:lnTo>
                  <a:lnTo>
                    <a:pt x="5369674" y="3824245"/>
                  </a:lnTo>
                  <a:lnTo>
                    <a:pt x="5326216" y="3830663"/>
                  </a:lnTo>
                  <a:lnTo>
                    <a:pt x="5283205" y="3837193"/>
                  </a:lnTo>
                  <a:lnTo>
                    <a:pt x="5240630" y="3843833"/>
                  </a:lnTo>
                  <a:lnTo>
                    <a:pt x="5198483" y="3850578"/>
                  </a:lnTo>
                  <a:lnTo>
                    <a:pt x="5156755" y="3857425"/>
                  </a:lnTo>
                  <a:lnTo>
                    <a:pt x="5115435" y="3864371"/>
                  </a:lnTo>
                  <a:lnTo>
                    <a:pt x="5074514" y="3871410"/>
                  </a:lnTo>
                  <a:lnTo>
                    <a:pt x="5033983" y="3878540"/>
                  </a:lnTo>
                  <a:lnTo>
                    <a:pt x="4993832" y="3885758"/>
                  </a:lnTo>
                  <a:lnTo>
                    <a:pt x="4954051" y="3893058"/>
                  </a:lnTo>
                  <a:lnTo>
                    <a:pt x="4914632" y="3900438"/>
                  </a:lnTo>
                  <a:lnTo>
                    <a:pt x="4875564" y="3907894"/>
                  </a:lnTo>
                  <a:lnTo>
                    <a:pt x="4836838" y="3915422"/>
                  </a:lnTo>
                  <a:lnTo>
                    <a:pt x="4798445" y="3923018"/>
                  </a:lnTo>
                  <a:lnTo>
                    <a:pt x="4760376" y="3930679"/>
                  </a:lnTo>
                  <a:lnTo>
                    <a:pt x="4722619" y="3938400"/>
                  </a:lnTo>
                  <a:lnTo>
                    <a:pt x="4685167" y="3946180"/>
                  </a:lnTo>
                  <a:lnTo>
                    <a:pt x="4611137" y="3961894"/>
                  </a:lnTo>
                  <a:lnTo>
                    <a:pt x="4538209" y="3977794"/>
                  </a:lnTo>
                  <a:lnTo>
                    <a:pt x="4466308" y="3993847"/>
                  </a:lnTo>
                  <a:lnTo>
                    <a:pt x="4395357" y="4010026"/>
                  </a:lnTo>
                  <a:lnTo>
                    <a:pt x="4325280" y="4026300"/>
                  </a:lnTo>
                  <a:lnTo>
                    <a:pt x="4256001" y="4042639"/>
                  </a:lnTo>
                  <a:lnTo>
                    <a:pt x="4187444" y="4059014"/>
                  </a:lnTo>
                  <a:lnTo>
                    <a:pt x="4119534" y="4075395"/>
                  </a:lnTo>
                  <a:lnTo>
                    <a:pt x="4052193" y="4091752"/>
                  </a:lnTo>
                  <a:lnTo>
                    <a:pt x="3985347" y="4108055"/>
                  </a:lnTo>
                  <a:lnTo>
                    <a:pt x="3952086" y="4116177"/>
                  </a:lnTo>
                  <a:lnTo>
                    <a:pt x="3918919" y="4124275"/>
                  </a:lnTo>
                  <a:lnTo>
                    <a:pt x="3852833" y="4140383"/>
                  </a:lnTo>
                  <a:lnTo>
                    <a:pt x="3787012" y="4156347"/>
                  </a:lnTo>
                  <a:lnTo>
                    <a:pt x="3721382" y="4172139"/>
                  </a:lnTo>
                  <a:lnTo>
                    <a:pt x="3655865" y="4187729"/>
                  </a:lnTo>
                  <a:lnTo>
                    <a:pt x="3590386" y="4203087"/>
                  </a:lnTo>
                  <a:lnTo>
                    <a:pt x="3524870" y="4218184"/>
                  </a:lnTo>
                  <a:lnTo>
                    <a:pt x="3459238" y="4232989"/>
                  </a:lnTo>
                  <a:lnTo>
                    <a:pt x="3393417" y="4247473"/>
                  </a:lnTo>
                  <a:lnTo>
                    <a:pt x="3327329" y="4261607"/>
                  </a:lnTo>
                  <a:lnTo>
                    <a:pt x="3260899" y="4275360"/>
                  </a:lnTo>
                  <a:lnTo>
                    <a:pt x="3194051" y="4288702"/>
                  </a:lnTo>
                  <a:lnTo>
                    <a:pt x="3126708" y="4301605"/>
                  </a:lnTo>
                  <a:lnTo>
                    <a:pt x="3058795" y="4314038"/>
                  </a:lnTo>
                  <a:lnTo>
                    <a:pt x="2990235" y="4325971"/>
                  </a:lnTo>
                  <a:lnTo>
                    <a:pt x="2920953" y="4337376"/>
                  </a:lnTo>
                  <a:lnTo>
                    <a:pt x="2850873" y="4348221"/>
                  </a:lnTo>
                  <a:lnTo>
                    <a:pt x="2779917" y="4358478"/>
                  </a:lnTo>
                  <a:lnTo>
                    <a:pt x="2708011" y="4368117"/>
                  </a:lnTo>
                  <a:lnTo>
                    <a:pt x="2635079" y="4377108"/>
                  </a:lnTo>
                  <a:lnTo>
                    <a:pt x="2561044" y="4385420"/>
                  </a:lnTo>
                  <a:lnTo>
                    <a:pt x="2485830" y="4393026"/>
                  </a:lnTo>
                  <a:lnTo>
                    <a:pt x="2447757" y="4396554"/>
                  </a:lnTo>
                  <a:lnTo>
                    <a:pt x="2409361" y="4399894"/>
                  </a:lnTo>
                  <a:lnTo>
                    <a:pt x="2370633" y="4403042"/>
                  </a:lnTo>
                  <a:lnTo>
                    <a:pt x="2331562" y="4405995"/>
                  </a:lnTo>
                  <a:lnTo>
                    <a:pt x="2292139" y="4408748"/>
                  </a:lnTo>
                  <a:lnTo>
                    <a:pt x="2252356" y="4411299"/>
                  </a:lnTo>
                  <a:lnTo>
                    <a:pt x="2212201" y="4413643"/>
                  </a:lnTo>
                  <a:lnTo>
                    <a:pt x="2171667" y="4415777"/>
                  </a:lnTo>
                  <a:lnTo>
                    <a:pt x="2130742" y="4417697"/>
                  </a:lnTo>
                  <a:lnTo>
                    <a:pt x="2089419" y="4419399"/>
                  </a:lnTo>
                  <a:lnTo>
                    <a:pt x="2047686" y="4420879"/>
                  </a:lnTo>
                  <a:lnTo>
                    <a:pt x="2005536" y="4422135"/>
                  </a:lnTo>
                  <a:lnTo>
                    <a:pt x="1962957" y="4423161"/>
                  </a:lnTo>
                  <a:lnTo>
                    <a:pt x="1919942" y="4423955"/>
                  </a:lnTo>
                  <a:lnTo>
                    <a:pt x="1876480" y="4424512"/>
                  </a:lnTo>
                  <a:lnTo>
                    <a:pt x="1832561" y="4424830"/>
                  </a:lnTo>
                  <a:lnTo>
                    <a:pt x="1788177" y="4424904"/>
                  </a:lnTo>
                  <a:lnTo>
                    <a:pt x="1743317" y="4424730"/>
                  </a:lnTo>
                  <a:lnTo>
                    <a:pt x="1697973" y="4424305"/>
                  </a:lnTo>
                  <a:lnTo>
                    <a:pt x="1652134" y="4423625"/>
                  </a:lnTo>
                  <a:lnTo>
                    <a:pt x="1605792" y="4422686"/>
                  </a:lnTo>
                  <a:lnTo>
                    <a:pt x="1558936" y="4421486"/>
                  </a:lnTo>
                  <a:lnTo>
                    <a:pt x="1511558" y="4420019"/>
                  </a:lnTo>
                  <a:lnTo>
                    <a:pt x="1463647" y="4418282"/>
                  </a:lnTo>
                  <a:lnTo>
                    <a:pt x="1415195" y="4416272"/>
                  </a:lnTo>
                  <a:lnTo>
                    <a:pt x="1366191" y="4413984"/>
                  </a:lnTo>
                  <a:lnTo>
                    <a:pt x="1316626" y="4411416"/>
                  </a:lnTo>
                  <a:lnTo>
                    <a:pt x="1266491" y="4408563"/>
                  </a:lnTo>
                  <a:lnTo>
                    <a:pt x="1215776" y="4405422"/>
                  </a:lnTo>
                  <a:lnTo>
                    <a:pt x="1164472" y="4401988"/>
                  </a:lnTo>
                  <a:lnTo>
                    <a:pt x="1112570" y="4398259"/>
                  </a:lnTo>
                  <a:lnTo>
                    <a:pt x="1060058" y="4394230"/>
                  </a:lnTo>
                  <a:lnTo>
                    <a:pt x="1006929" y="4389899"/>
                  </a:lnTo>
                  <a:lnTo>
                    <a:pt x="953173" y="4385260"/>
                  </a:lnTo>
                  <a:lnTo>
                    <a:pt x="898780" y="4380310"/>
                  </a:lnTo>
                  <a:lnTo>
                    <a:pt x="843740" y="4375046"/>
                  </a:lnTo>
                  <a:lnTo>
                    <a:pt x="788045" y="4369464"/>
                  </a:lnTo>
                  <a:lnTo>
                    <a:pt x="731684" y="4363561"/>
                  </a:lnTo>
                  <a:lnTo>
                    <a:pt x="674649" y="4357332"/>
                  </a:lnTo>
                  <a:lnTo>
                    <a:pt x="616929" y="4350773"/>
                  </a:lnTo>
                  <a:lnTo>
                    <a:pt x="558515" y="4343882"/>
                  </a:lnTo>
                  <a:lnTo>
                    <a:pt x="499398" y="4336654"/>
                  </a:lnTo>
                  <a:lnTo>
                    <a:pt x="439568" y="4329085"/>
                  </a:lnTo>
                  <a:lnTo>
                    <a:pt x="379016" y="4321173"/>
                  </a:lnTo>
                  <a:lnTo>
                    <a:pt x="317732" y="4312912"/>
                  </a:lnTo>
                  <a:lnTo>
                    <a:pt x="255706" y="4304300"/>
                  </a:lnTo>
                  <a:lnTo>
                    <a:pt x="192929" y="4295333"/>
                  </a:lnTo>
                  <a:lnTo>
                    <a:pt x="129393" y="4286007"/>
                  </a:lnTo>
                  <a:lnTo>
                    <a:pt x="65086" y="4276318"/>
                  </a:lnTo>
                  <a:lnTo>
                    <a:pt x="0" y="4266263"/>
                  </a:lnTo>
                  <a:lnTo>
                    <a:pt x="0" y="754427"/>
                  </a:lnTo>
                  <a:close/>
                </a:path>
                <a:path w="8416925" h="4425315">
                  <a:moveTo>
                    <a:pt x="596978" y="754427"/>
                  </a:moveTo>
                  <a:lnTo>
                    <a:pt x="596978" y="372594"/>
                  </a:lnTo>
                  <a:lnTo>
                    <a:pt x="7793450" y="372594"/>
                  </a:lnTo>
                  <a:lnTo>
                    <a:pt x="7793450" y="3336315"/>
                  </a:lnTo>
                  <a:lnTo>
                    <a:pt x="7592500" y="3339523"/>
                  </a:lnTo>
                  <a:lnTo>
                    <a:pt x="7417123" y="3346580"/>
                  </a:lnTo>
                  <a:lnTo>
                    <a:pt x="7293037" y="3353637"/>
                  </a:lnTo>
                  <a:lnTo>
                    <a:pt x="7245960" y="3356844"/>
                  </a:lnTo>
                </a:path>
                <a:path w="8416925" h="4425315">
                  <a:moveTo>
                    <a:pt x="1158106" y="372594"/>
                  </a:moveTo>
                  <a:lnTo>
                    <a:pt x="1158106" y="0"/>
                  </a:lnTo>
                  <a:lnTo>
                    <a:pt x="8416925" y="0"/>
                  </a:lnTo>
                  <a:lnTo>
                    <a:pt x="8416925" y="2954482"/>
                  </a:lnTo>
                  <a:lnTo>
                    <a:pt x="8187993" y="2956888"/>
                  </a:lnTo>
                  <a:lnTo>
                    <a:pt x="7988286" y="2962180"/>
                  </a:lnTo>
                  <a:lnTo>
                    <a:pt x="7847029" y="2967473"/>
                  </a:lnTo>
                  <a:lnTo>
                    <a:pt x="7793450" y="2969878"/>
                  </a:lnTo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63440" y="2621280"/>
            <a:ext cx="273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75" dirty="0" smtClean="0">
                <a:solidFill>
                  <a:srgbClr val="34A5DA"/>
                </a:solidFill>
              </a:rPr>
              <a:t> </a:t>
            </a:r>
            <a:r>
              <a:rPr lang="en-US" spc="375" dirty="0" smtClean="0">
                <a:solidFill>
                  <a:schemeClr val="accent2">
                    <a:lumMod val="50000"/>
                  </a:schemeClr>
                </a:solidFill>
              </a:rPr>
              <a:t>OUR WORKS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8449" y="6322814"/>
            <a:ext cx="23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759</Words>
  <Application>Microsoft Office PowerPoint</Application>
  <PresentationFormat>Custom</PresentationFormat>
  <Paragraphs>149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TECHNOLOGY360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Achievements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Technology360</dc:creator>
  <cp:lastModifiedBy>vijayadurga</cp:lastModifiedBy>
  <cp:revision>341</cp:revision>
  <dcterms:created xsi:type="dcterms:W3CDTF">2016-09-08T08:08:28Z</dcterms:created>
  <dcterms:modified xsi:type="dcterms:W3CDTF">2020-12-10T08:48:59Z</dcterms:modified>
</cp:coreProperties>
</file>